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8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6" r:id="rId12"/>
    <p:sldId id="277" r:id="rId13"/>
    <p:sldId id="273" r:id="rId14"/>
    <p:sldId id="275" r:id="rId15"/>
    <p:sldId id="274" r:id="rId16"/>
    <p:sldId id="257" r:id="rId17"/>
    <p:sldId id="258" r:id="rId18"/>
    <p:sldId id="260" r:id="rId19"/>
    <p:sldId id="25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1" r:id="rId30"/>
    <p:sldId id="272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46F1D-E828-4A32-BB2C-507F9106C426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6B32D-E059-498C-8A3A-C4EA33628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9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69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B32D-E059-498C-8A3A-C4EA336288B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2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1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0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70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61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3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2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27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25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49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5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4482-A63B-4161-8C0F-89EC49EE2951}" type="datetimeFigureOut">
              <a:rPr lang="pl-PL" smtClean="0"/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5798-3BD0-419A-A8E6-F4DF3420E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8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2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>Sprawdź, co ciekawego trafiło               do Punktu Ponownego Użycia                  w PSZOK </a:t>
            </a:r>
            <a:endParaRPr lang="pl-PL" b="1" i="1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368152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i="1" dirty="0" smtClean="0">
                <a:solidFill>
                  <a:srgbClr val="0070C0"/>
                </a:solidFill>
              </a:rPr>
              <a:t>Daj rzeczom drugą szansę.</a:t>
            </a:r>
          </a:p>
          <a:p>
            <a:endParaRPr lang="pl-PL" sz="2600" b="1" i="1" dirty="0" smtClean="0">
              <a:solidFill>
                <a:srgbClr val="0070C0"/>
              </a:solidFill>
            </a:endParaRPr>
          </a:p>
          <a:p>
            <a:r>
              <a:rPr lang="pl-PL" sz="2600" b="1" baseline="30000" dirty="0" smtClean="0">
                <a:solidFill>
                  <a:schemeClr val="tx1"/>
                </a:solidFill>
              </a:rPr>
              <a:t>Stan na dzień</a:t>
            </a:r>
            <a:r>
              <a:rPr lang="pl-PL" sz="2600" b="1" baseline="30000" dirty="0">
                <a:solidFill>
                  <a:schemeClr val="tx1"/>
                </a:solidFill>
              </a:rPr>
              <a:t> </a:t>
            </a:r>
            <a:r>
              <a:rPr lang="pl-PL" sz="2600" b="1" baseline="30000" dirty="0" smtClean="0">
                <a:solidFill>
                  <a:schemeClr val="tx1"/>
                </a:solidFill>
              </a:rPr>
              <a:t>05.08.2025 r.*</a:t>
            </a:r>
            <a:endParaRPr lang="pl-PL" sz="2600" b="1" baseline="30000" dirty="0">
              <a:solidFill>
                <a:schemeClr val="tx1"/>
              </a:solidFill>
            </a:endParaRPr>
          </a:p>
          <a:p>
            <a:r>
              <a:rPr lang="pl-PL" sz="1500" dirty="0" smtClean="0">
                <a:solidFill>
                  <a:schemeClr val="tx1"/>
                </a:solidFill>
              </a:rPr>
              <a:t>*dostępność </a:t>
            </a:r>
            <a:r>
              <a:rPr lang="pl-PL" sz="1500" dirty="0">
                <a:solidFill>
                  <a:schemeClr val="tx1"/>
                </a:solidFill>
              </a:rPr>
              <a:t>wybranego przedmiotu należy sprawdzić w PSZOK </a:t>
            </a:r>
            <a:r>
              <a:rPr lang="pl-PL" sz="1500" dirty="0" smtClean="0">
                <a:solidFill>
                  <a:schemeClr val="tx1"/>
                </a:solidFill>
              </a:rPr>
              <a:t>lub pod </a:t>
            </a:r>
            <a:r>
              <a:rPr lang="pl-PL" sz="1500" dirty="0">
                <a:solidFill>
                  <a:schemeClr val="tx1"/>
                </a:solidFill>
              </a:rPr>
              <a:t>numerem </a:t>
            </a:r>
            <a:r>
              <a:rPr lang="pl-PL" sz="1500" dirty="0" smtClean="0">
                <a:solidFill>
                  <a:schemeClr val="tx1"/>
                </a:solidFill>
              </a:rPr>
              <a:t>telefonu 538</a:t>
            </a:r>
            <a:r>
              <a:rPr lang="pl-PL" sz="1500" dirty="0">
                <a:solidFill>
                  <a:schemeClr val="tx1"/>
                </a:solidFill>
              </a:rPr>
              <a:t> 896 </a:t>
            </a:r>
            <a:r>
              <a:rPr lang="pl-PL" sz="1500" dirty="0" smtClean="0">
                <a:solidFill>
                  <a:schemeClr val="tx1"/>
                </a:solidFill>
              </a:rPr>
              <a:t>966</a:t>
            </a:r>
            <a:endParaRPr lang="pl-PL" sz="1500" i="1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Agnieszka Sujka\Desktop\logo psz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760720" cy="197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65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357455"/>
            <a:ext cx="7772400" cy="280642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5155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Wazon szklany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983859" y="230294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Naczynie szklane wys. 30 cm</a:t>
            </a:r>
            <a:endParaRPr lang="pl-PL" dirty="0"/>
          </a:p>
        </p:txBody>
      </p:sp>
      <p:pic>
        <p:nvPicPr>
          <p:cNvPr id="3074" name="Picture 2" descr="\\192.168.0.200\sujka\PSZOK\FOTO\PPU foto\14-08-2024\1723629816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9" y="2745254"/>
            <a:ext cx="24403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0.200\sujka\PSZOK\FOTO\PPU foto\14-08-2024\1723629816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26" y="2761247"/>
            <a:ext cx="2384194" cy="3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92.168.0.200\sujka\PSZOK\FOTO\PPU foto\14-08-2024\17236298168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853113"/>
            <a:ext cx="2343919" cy="31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903640" y="2302949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Lampka solna</a:t>
            </a:r>
            <a:endParaRPr lang="pl-P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95" y="4941168"/>
            <a:ext cx="5838656" cy="81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8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0914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3382" y="1683853"/>
            <a:ext cx="2948623" cy="393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92080" y="24928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Album dla noworodka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317875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0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0914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92196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323582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Rower dziecięcy 16”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998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3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1962"/>
            <a:ext cx="2520280" cy="18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80842" y="13208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Fotelik samochodowy</a:t>
            </a:r>
            <a:endParaRPr lang="pl-PL" dirty="0"/>
          </a:p>
        </p:txBody>
      </p:sp>
      <p:pic>
        <p:nvPicPr>
          <p:cNvPr id="1030" name="Picture 6" descr="C:\Users\Agnieszka Sujka\AppData\Local\Temp\8dd10562-5f16-459a-aae5-99ba76b116a8_[Brak tematu] (70).zip.6a8\4126286454376682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1637928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gnieszka Sujka\AppData\Local\Temp\9674c815-aa5d-484b-ae0b-fe8bf53e6c98_[Brak tematu] (70).zip.c98\-8588326561266161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234888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984348" y="1320884"/>
            <a:ext cx="154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Gra planszowa</a:t>
            </a:r>
            <a:endParaRPr lang="pl-PL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4" y="49233"/>
            <a:ext cx="34512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998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42183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0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0842" y="13208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Piłka do ćwiczeń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984348" y="1320884"/>
            <a:ext cx="202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Książeczki dla dzieci</a:t>
            </a:r>
            <a:endParaRPr lang="pl-PL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4" y="49233"/>
            <a:ext cx="34512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1842" y="1937917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0098" y="18850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52999" y="422108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835696" y="3003535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998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20" y="4941168"/>
            <a:ext cx="2998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3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85" y="332656"/>
            <a:ext cx="3455789" cy="11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4" y="206084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62" y="2060848"/>
            <a:ext cx="3741440" cy="28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91352" y="1517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Komoda i półka wisząca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131840" y="2564904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0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394472" cy="4525963"/>
          </a:xfrm>
        </p:spPr>
      </p:pic>
      <p:sp>
        <p:nvSpPr>
          <p:cNvPr id="3" name="pole tekstowe 2"/>
          <p:cNvSpPr txBox="1"/>
          <p:nvPr/>
        </p:nvSpPr>
        <p:spPr>
          <a:xfrm>
            <a:off x="827584" y="104725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Gazetnik- półeczka wisząca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82551" y="104793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Hulajnoga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2996952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48089" y="2996952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835696" y="3003535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2966"/>
            <a:ext cx="34559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8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C:\Users\Agnieszka Sujka\Desktop\krzesło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54" y="1556792"/>
            <a:ext cx="2952328" cy="4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1043608" y="11247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Elementy fotela rattanowego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691680" y="522920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1" name="Symbol zastępczy zawartości 10" descr="C:\Users\AGNIES~1\AppData\Local\Temp\IMG_20211125_14394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1236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30051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932040" y="111379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Przenośny klimatyzator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20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755576" y="1296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Sztaluga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7624" y="2060848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1065"/>
            <a:ext cx="3384376" cy="451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580112" y="2060848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88024" y="12086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Akwarium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0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5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119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Stolik RTV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17540" y="11967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Krzesła 5 sztuk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00" y="1566084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691680" y="1844824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868144" y="1849777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4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57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11" y="153509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043608" y="21283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Zabawka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873717" y="21397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Kieliszki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9" y="258196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4" y="259442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5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217540" y="118931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Puzzle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55576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Książka</a:t>
            </a:r>
            <a:endParaRPr lang="pl-PL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835696" y="18161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8" name="pole tekstowe 7"/>
          <p:cNvSpPr txBox="1"/>
          <p:nvPr/>
        </p:nvSpPr>
        <p:spPr>
          <a:xfrm>
            <a:off x="5796136" y="1783854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99" y="14064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1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868144" y="1849777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FF0000"/>
                </a:solidFill>
              </a:rPr>
              <a:t>Mam</a:t>
            </a:r>
            <a:r>
              <a:rPr lang="pl-PL" i="1" dirty="0" smtClean="0">
                <a:solidFill>
                  <a:srgbClr val="FF0000"/>
                </a:solidFill>
              </a:rPr>
              <a:t>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43608" y="11247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Domek dla lalek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932040" y="11634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Kieliszki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91680" y="1857012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4598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05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36422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02" y="1484784"/>
            <a:ext cx="3576730" cy="476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39552" y="1102175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Talerze głębokie 10 szt.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860032" y="1102175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Duży kubek 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18161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998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2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41909" y="109375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Puzzle</a:t>
            </a:r>
            <a:endParaRPr lang="pl-PL" sz="1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6371"/>
            <a:ext cx="4038600" cy="4608512"/>
          </a:xfrm>
        </p:spPr>
      </p:pic>
      <p:pic>
        <p:nvPicPr>
          <p:cNvPr id="1026" name="Picture 2" descr="C:\Users\Agnieszka Sujka\Desktop\PSZOK\PPU foto\-4401824465164996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04048" y="111289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Puzzle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91680" y="1640173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96136" y="1700808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620"/>
            <a:ext cx="34559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98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41909" y="110365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Puzzle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55976" y="141664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Szafki nocne 2 szt. szer. 60 cm ; wys. 37 cm</a:t>
            </a:r>
            <a:endParaRPr lang="pl-PL" sz="1600" dirty="0"/>
          </a:p>
        </p:txBody>
      </p:sp>
      <p:pic>
        <p:nvPicPr>
          <p:cNvPr id="2050" name="Picture 2" descr="C:\Users\Agnieszka Sujka\Desktop\PSZOK\PPU foto\4896151008102423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014504" cy="15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55198"/>
            <a:ext cx="4170039" cy="47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gnieszka Sujka\Desktop\PSZOK\PPU foto\-6135403802301724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9" y="3429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652120" y="2060848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2924944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6988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42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5536" y="109125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Komoda szer. 123 cm; wys. 75 cm</a:t>
            </a:r>
            <a:endParaRPr lang="pl-PL" sz="1600" dirty="0"/>
          </a:p>
        </p:txBody>
      </p:sp>
      <p:pic>
        <p:nvPicPr>
          <p:cNvPr id="3074" name="Picture 2" descr="C:\Users\Agnieszka Sujka\Desktop\PSZOK\PPU foto\-6610276892714516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2704"/>
            <a:ext cx="3538736" cy="43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gnieszka Sujka\Desktop\PSZOK\PPU foto\5327042512250691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47307"/>
            <a:ext cx="2988376" cy="22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283968" y="109125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Wazony</a:t>
            </a:r>
            <a:endParaRPr lang="pl-PL" sz="1600" dirty="0"/>
          </a:p>
        </p:txBody>
      </p:sp>
      <p:pic>
        <p:nvPicPr>
          <p:cNvPr id="3076" name="Picture 4" descr="C:\Users\Agnieszka Sujka\Desktop\PSZOK\PPU foto\-54442870822096198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01" y="3140968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971600" y="1984595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08104" y="2956302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Mamy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52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nieszka Sujka\Desktop\PSZOK\PPU foto\611870584768875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9" y="1628800"/>
            <a:ext cx="34760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19929" y="122384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Wieża CD</a:t>
            </a:r>
            <a:endParaRPr lang="pl-PL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33" y="1628800"/>
            <a:ext cx="32273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4932041" y="122384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Lampka nocna 2 szt.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62764" y="1870376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03648" y="1853595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58036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32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11560" y="119117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Książeczki dla </a:t>
            </a:r>
            <a:r>
              <a:rPr lang="pl-PL" sz="1600" dirty="0"/>
              <a:t>d</a:t>
            </a:r>
            <a:r>
              <a:rPr lang="pl-PL" sz="1600" dirty="0" smtClean="0"/>
              <a:t>zieci</a:t>
            </a:r>
            <a:endParaRPr lang="pl-PL" sz="1600" dirty="0"/>
          </a:p>
        </p:txBody>
      </p:sp>
      <p:pic>
        <p:nvPicPr>
          <p:cNvPr id="5122" name="Picture 2" descr="C:\Users\Agnieszka Sujka\Desktop\PSZOK\PPU foto\8451778467024384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" y="1722168"/>
            <a:ext cx="3344147" cy="40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2168"/>
            <a:ext cx="3686214" cy="408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407647" y="1211651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Akordeon dziecięcy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18161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07647" y="19685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4481"/>
            <a:ext cx="34559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58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755576" y="110447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Wazon</a:t>
            </a:r>
            <a:endParaRPr lang="pl-PL" sz="1600" dirty="0"/>
          </a:p>
        </p:txBody>
      </p:sp>
      <p:pic>
        <p:nvPicPr>
          <p:cNvPr id="1026" name="Picture 2" descr="C:\Users\Agnieszka Sujka\Desktop\PSZOK\PPU foto\-72279039490725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5047"/>
            <a:ext cx="3343432" cy="44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43616" y="11967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Przyrząd do </a:t>
            </a:r>
            <a:r>
              <a:rPr lang="pl-PL" sz="1600" dirty="0"/>
              <a:t>ć</a:t>
            </a:r>
            <a:r>
              <a:rPr lang="pl-PL" sz="1600" dirty="0" smtClean="0"/>
              <a:t>wiczeń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18161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24128" y="1859346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6582"/>
            <a:ext cx="34559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8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26659" y="129024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Rower koła 24”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06443" y="130933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Rower</a:t>
            </a:r>
            <a:endParaRPr lang="pl-PL" sz="1600" dirty="0"/>
          </a:p>
        </p:txBody>
      </p:sp>
      <p:pic>
        <p:nvPicPr>
          <p:cNvPr id="3" name="Picture 2" descr="C:\Users\Agnieszka Sujka\Desktop\PSZOK\PPU foto\-1064342371786884435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3947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 Sujka\Desktop\PSZOK\PPU foto\7030918437344687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99593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187624" y="18161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80112" y="1827715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341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57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11" y="153509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043608" y="21283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Zabawka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436096" y="21395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Zabawka</a:t>
            </a:r>
            <a:endParaRPr lang="pl-PL" dirty="0"/>
          </a:p>
        </p:txBody>
      </p:sp>
      <p:pic>
        <p:nvPicPr>
          <p:cNvPr id="2051" name="Picture 3" descr="\\192.168.0.200\sujka\PSZOK\FOTO\PPU foto\29-07-2025\-820524487248127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200\sujka\PSZOK\FOTO\PPU foto\29-07-2025\-2620264166172543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637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8" y="4628658"/>
            <a:ext cx="29940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080"/>
            <a:ext cx="29940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96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11560" y="114623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Kule</a:t>
            </a:r>
            <a:endParaRPr lang="pl-PL" sz="1600" dirty="0"/>
          </a:p>
        </p:txBody>
      </p:sp>
      <p:pic>
        <p:nvPicPr>
          <p:cNvPr id="3074" name="Picture 2" descr="C:\Users\Agnieszka Sujka\Desktop\PSZOK\PPU foto\-7942732666246387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2" y="1471983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gnieszka Sujka\Desktop\PSZOK\PPU foto\-2251200101691383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4563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644008" y="114623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Rower koła 18”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1556792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08104" y="18161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Mam już nowego właściciela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88" y="0"/>
            <a:ext cx="3455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79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57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11" y="153509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043608" y="21283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Czajniczek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281792" y="2157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Plecaki</a:t>
            </a:r>
            <a:endParaRPr lang="pl-PL" dirty="0"/>
          </a:p>
        </p:txBody>
      </p:sp>
      <p:pic>
        <p:nvPicPr>
          <p:cNvPr id="3074" name="Picture 2" descr="\\192.168.0.200\sujka\PSZOK\FOTO\PPU foto\29-07-2025\5301253267630730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0.200\sujka\PSZOK\FOTO\PPU foto\29-07-2025\8226384746795302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81" y="2708920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7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6012" y="20407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11" y="153509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043608" y="21283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Leżaczek 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281792" y="2157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Łóżeczko dziecięce</a:t>
            </a:r>
            <a:endParaRPr lang="pl-PL" dirty="0"/>
          </a:p>
        </p:txBody>
      </p:sp>
      <p:pic>
        <p:nvPicPr>
          <p:cNvPr id="1027" name="Picture 3" descr="\\192.168.0.200\sujka\PSZOK\FOTO\PPU foto\IMG_14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91" y="263691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0.200\sujka\PSZOK\FOTO\PPU foto\IMG_147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565" y="3089783"/>
            <a:ext cx="3679957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75743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1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57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11" y="153509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131840" y="20440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Urządzenie do </a:t>
            </a:r>
            <a:r>
              <a:rPr lang="pl-PL" dirty="0"/>
              <a:t>ć</a:t>
            </a:r>
            <a:r>
              <a:rPr lang="pl-PL" dirty="0" smtClean="0"/>
              <a:t>wiczeń</a:t>
            </a:r>
            <a:endParaRPr lang="pl-PL" dirty="0"/>
          </a:p>
        </p:txBody>
      </p:sp>
      <p:pic>
        <p:nvPicPr>
          <p:cNvPr id="5" name="Picture 2" descr="\\192.168.0.200\sujka\PSZOK\FOTO\PPU foto\IMG_14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26" y="2564904"/>
            <a:ext cx="4492754" cy="33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2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57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11" y="153509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\\192.168.0.200\sujka\PSZOK\FOTO\PPU foto\23-04-2025\IMG_13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69" y="2500989"/>
            <a:ext cx="2837732" cy="36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192.168.0.200\sujka\PSZOK\FOTO\PPU foto\23-04-2025\IMG_13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371446" cy="316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619672" y="197621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Foteliki do karmienia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436096" y="19880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Stepper</a:t>
            </a:r>
            <a:endParaRPr lang="pl-PL" dirty="0"/>
          </a:p>
        </p:txBody>
      </p:sp>
      <p:pic>
        <p:nvPicPr>
          <p:cNvPr id="1026" name="Picture 2" descr="C:\Users\Agnieszka Sujka\Downloads\IMG_20250423_124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64" y="2420889"/>
            <a:ext cx="2383984" cy="31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" y="4797152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5547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35" y="2996952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1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\\192.168.0.200\sujka\PSZOK\FOTO\PPU foto\23-04-2025\IMG_13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902632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192.168.0.200\sujka\PSZOK\FOTO\PPU foto\23-04-2025\IMG_139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3784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4829680" y="18432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Jeździki</a:t>
            </a:r>
            <a:r>
              <a:rPr lang="pl-PL" dirty="0" smtClean="0"/>
              <a:t> dla dzieci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8" y="5594370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67640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8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\\192.168.0.200\sujka\PSZOK\FOTO\PPU foto\14-08-2024\1723629816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481"/>
            <a:ext cx="26572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187624" y="20914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Ciasto masa do zabawy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610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192.168.0.200\sujka\PSZOK\FOTO\PPU foto\14-08-2024\1723629816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22" y="2594715"/>
            <a:ext cx="4447217" cy="349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239406" y="21039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Filiżanki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8" y="5594370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3216"/>
            <a:ext cx="2994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75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283</Words>
  <Application>Microsoft Office PowerPoint</Application>
  <PresentationFormat>Pokaz na ekranie (4:3)</PresentationFormat>
  <Paragraphs>115</Paragraphs>
  <Slides>30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  Sprawdź, co ciekawego trafiło               do Punktu Ponownego Użycia                  w PSZOK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Sujka</dc:creator>
  <cp:lastModifiedBy>UGS09</cp:lastModifiedBy>
  <cp:revision>47</cp:revision>
  <dcterms:created xsi:type="dcterms:W3CDTF">2022-02-18T08:36:15Z</dcterms:created>
  <dcterms:modified xsi:type="dcterms:W3CDTF">2025-08-05T07:36:44Z</dcterms:modified>
</cp:coreProperties>
</file>