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76" r:id="rId3"/>
    <p:sldId id="277" r:id="rId4"/>
    <p:sldId id="273" r:id="rId5"/>
    <p:sldId id="275" r:id="rId6"/>
    <p:sldId id="274" r:id="rId7"/>
    <p:sldId id="257" r:id="rId8"/>
    <p:sldId id="258" r:id="rId9"/>
    <p:sldId id="260" r:id="rId10"/>
    <p:sldId id="259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1" r:id="rId21"/>
    <p:sldId id="272" r:id="rId22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18" d="100"/>
          <a:sy n="118" d="100"/>
        </p:scale>
        <p:origin x="-1434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246F1D-E828-4A32-BB2C-507F9106C426}" type="datetimeFigureOut">
              <a:rPr lang="pl-PL" smtClean="0"/>
              <a:t>04.06.2024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76B32D-E059-498C-8A3A-C4EA336288B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839432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76B32D-E059-498C-8A3A-C4EA336288B2}" type="slidenum">
              <a:rPr lang="pl-PL" smtClean="0"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236980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76B32D-E059-498C-8A3A-C4EA336288B2}" type="slidenum">
              <a:rPr lang="pl-PL" smtClean="0"/>
              <a:t>18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194287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76B32D-E059-498C-8A3A-C4EA336288B2}" type="slidenum">
              <a:rPr lang="pl-PL" smtClean="0"/>
              <a:t>19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194287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76B32D-E059-498C-8A3A-C4EA336288B2}" type="slidenum">
              <a:rPr lang="pl-PL" smtClean="0"/>
              <a:t>20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194287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76B32D-E059-498C-8A3A-C4EA336288B2}" type="slidenum">
              <a:rPr lang="pl-PL" smtClean="0"/>
              <a:t>21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194287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76B32D-E059-498C-8A3A-C4EA336288B2}" type="slidenum">
              <a:rPr lang="pl-PL" smtClean="0"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194287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76B32D-E059-498C-8A3A-C4EA336288B2}" type="slidenum">
              <a:rPr lang="pl-PL" smtClean="0"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194287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76B32D-E059-498C-8A3A-C4EA336288B2}" type="slidenum">
              <a:rPr lang="pl-PL" smtClean="0"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194287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76B32D-E059-498C-8A3A-C4EA336288B2}" type="slidenum">
              <a:rPr lang="pl-PL" smtClean="0"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194287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76B32D-E059-498C-8A3A-C4EA336288B2}" type="slidenum">
              <a:rPr lang="pl-PL" smtClean="0"/>
              <a:t>14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194287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76B32D-E059-498C-8A3A-C4EA336288B2}" type="slidenum">
              <a:rPr lang="pl-PL" smtClean="0"/>
              <a:t>15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194287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76B32D-E059-498C-8A3A-C4EA336288B2}" type="slidenum">
              <a:rPr lang="pl-PL" smtClean="0"/>
              <a:t>16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194287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76B32D-E059-498C-8A3A-C4EA336288B2}" type="slidenum">
              <a:rPr lang="pl-PL" smtClean="0"/>
              <a:t>17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194287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B4482-A63B-4161-8C0F-89EC49EE2951}" type="datetimeFigureOut">
              <a:rPr lang="pl-PL" smtClean="0"/>
              <a:t>04.06.2024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B5798-3BD0-419A-A8E6-F4DF3420E11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471715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B4482-A63B-4161-8C0F-89EC49EE2951}" type="datetimeFigureOut">
              <a:rPr lang="pl-PL" smtClean="0"/>
              <a:t>04.06.2024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B5798-3BD0-419A-A8E6-F4DF3420E11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370944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B4482-A63B-4161-8C0F-89EC49EE2951}" type="datetimeFigureOut">
              <a:rPr lang="pl-PL" smtClean="0"/>
              <a:t>04.06.2024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B5798-3BD0-419A-A8E6-F4DF3420E11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597039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B4482-A63B-4161-8C0F-89EC49EE2951}" type="datetimeFigureOut">
              <a:rPr lang="pl-PL" smtClean="0"/>
              <a:t>04.06.2024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B5798-3BD0-419A-A8E6-F4DF3420E11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136144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B4482-A63B-4161-8C0F-89EC49EE2951}" type="datetimeFigureOut">
              <a:rPr lang="pl-PL" smtClean="0"/>
              <a:t>04.06.2024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B5798-3BD0-419A-A8E6-F4DF3420E11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453192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B4482-A63B-4161-8C0F-89EC49EE2951}" type="datetimeFigureOut">
              <a:rPr lang="pl-PL" smtClean="0"/>
              <a:t>04.06.2024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B5798-3BD0-419A-A8E6-F4DF3420E11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16256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B4482-A63B-4161-8C0F-89EC49EE2951}" type="datetimeFigureOut">
              <a:rPr lang="pl-PL" smtClean="0"/>
              <a:t>04.06.2024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B5798-3BD0-419A-A8E6-F4DF3420E11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882731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B4482-A63B-4161-8C0F-89EC49EE2951}" type="datetimeFigureOut">
              <a:rPr lang="pl-PL" smtClean="0"/>
              <a:t>04.06.2024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B5798-3BD0-419A-A8E6-F4DF3420E11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752588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B4482-A63B-4161-8C0F-89EC49EE2951}" type="datetimeFigureOut">
              <a:rPr lang="pl-PL" smtClean="0"/>
              <a:t>04.06.2024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B5798-3BD0-419A-A8E6-F4DF3420E11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925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B4482-A63B-4161-8C0F-89EC49EE2951}" type="datetimeFigureOut">
              <a:rPr lang="pl-PL" smtClean="0"/>
              <a:t>04.06.2024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B5798-3BD0-419A-A8E6-F4DF3420E11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814945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B4482-A63B-4161-8C0F-89EC49EE2951}" type="datetimeFigureOut">
              <a:rPr lang="pl-PL" smtClean="0"/>
              <a:t>04.06.2024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B5798-3BD0-419A-A8E6-F4DF3420E11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345271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1B4482-A63B-4161-8C0F-89EC49EE2951}" type="datetimeFigureOut">
              <a:rPr lang="pl-PL" smtClean="0"/>
              <a:t>04.06.2024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0B5798-3BD0-419A-A8E6-F4DF3420E11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41898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png"/><Relationship Id="rId4" Type="http://schemas.openxmlformats.org/officeDocument/2006/relationships/image" Target="../media/image2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png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pn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png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png"/><Relationship Id="rId4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png"/><Relationship Id="rId4" Type="http://schemas.openxmlformats.org/officeDocument/2006/relationships/image" Target="../media/image4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png"/><Relationship Id="rId4" Type="http://schemas.openxmlformats.org/officeDocument/2006/relationships/image" Target="../media/image5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pl-PL" b="1" i="1" dirty="0" smtClean="0">
                <a:solidFill>
                  <a:srgbClr val="00B050"/>
                </a:solidFill>
              </a:rPr>
              <a:t/>
            </a:r>
            <a:br>
              <a:rPr lang="pl-PL" b="1" i="1" dirty="0" smtClean="0">
                <a:solidFill>
                  <a:srgbClr val="00B050"/>
                </a:solidFill>
              </a:rPr>
            </a:br>
            <a:r>
              <a:rPr lang="pl-PL" b="1" i="1" dirty="0" smtClean="0">
                <a:solidFill>
                  <a:srgbClr val="00B050"/>
                </a:solidFill>
              </a:rPr>
              <a:t/>
            </a:r>
            <a:br>
              <a:rPr lang="pl-PL" b="1" i="1" dirty="0" smtClean="0">
                <a:solidFill>
                  <a:srgbClr val="00B050"/>
                </a:solidFill>
              </a:rPr>
            </a:br>
            <a:r>
              <a:rPr lang="pl-PL" b="1" i="1" dirty="0" smtClean="0">
                <a:solidFill>
                  <a:srgbClr val="00B050"/>
                </a:solidFill>
              </a:rPr>
              <a:t>Sprawdź, co ciekawego trafiło               do Punktu Ponownego Użycia                  w PSZOK </a:t>
            </a:r>
            <a:endParaRPr lang="pl-PL" b="1" i="1" dirty="0">
              <a:solidFill>
                <a:srgbClr val="00B050"/>
              </a:solidFill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683568" y="4725144"/>
            <a:ext cx="7776864" cy="1368152"/>
          </a:xfrm>
        </p:spPr>
        <p:txBody>
          <a:bodyPr>
            <a:normAutofit fontScale="92500" lnSpcReduction="10000"/>
          </a:bodyPr>
          <a:lstStyle/>
          <a:p>
            <a:r>
              <a:rPr lang="pl-PL" sz="2600" b="1" i="1" dirty="0" smtClean="0">
                <a:solidFill>
                  <a:srgbClr val="0070C0"/>
                </a:solidFill>
              </a:rPr>
              <a:t>Daj rzeczom drugą szansę.</a:t>
            </a:r>
          </a:p>
          <a:p>
            <a:endParaRPr lang="pl-PL" sz="2600" b="1" i="1" dirty="0" smtClean="0">
              <a:solidFill>
                <a:srgbClr val="0070C0"/>
              </a:solidFill>
            </a:endParaRPr>
          </a:p>
          <a:p>
            <a:r>
              <a:rPr lang="pl-PL" sz="2600" b="1" baseline="30000" dirty="0" smtClean="0">
                <a:solidFill>
                  <a:schemeClr val="tx1"/>
                </a:solidFill>
              </a:rPr>
              <a:t>Stan na dzień</a:t>
            </a:r>
            <a:r>
              <a:rPr lang="pl-PL" sz="2600" b="1" baseline="30000" dirty="0">
                <a:solidFill>
                  <a:schemeClr val="tx1"/>
                </a:solidFill>
              </a:rPr>
              <a:t> </a:t>
            </a:r>
            <a:r>
              <a:rPr lang="pl-PL" sz="2600" b="1" baseline="30000" dirty="0" smtClean="0">
                <a:solidFill>
                  <a:schemeClr val="tx1"/>
                </a:solidFill>
              </a:rPr>
              <a:t>04.06.2024 </a:t>
            </a:r>
            <a:r>
              <a:rPr lang="pl-PL" sz="2600" b="1" baseline="30000" dirty="0" smtClean="0">
                <a:solidFill>
                  <a:schemeClr val="tx1"/>
                </a:solidFill>
              </a:rPr>
              <a:t>r.*</a:t>
            </a:r>
            <a:endParaRPr lang="pl-PL" sz="2600" b="1" baseline="30000" dirty="0">
              <a:solidFill>
                <a:schemeClr val="tx1"/>
              </a:solidFill>
            </a:endParaRPr>
          </a:p>
          <a:p>
            <a:r>
              <a:rPr lang="pl-PL" sz="1500" dirty="0" smtClean="0">
                <a:solidFill>
                  <a:schemeClr val="tx1"/>
                </a:solidFill>
              </a:rPr>
              <a:t>*dostępność </a:t>
            </a:r>
            <a:r>
              <a:rPr lang="pl-PL" sz="1500" dirty="0">
                <a:solidFill>
                  <a:schemeClr val="tx1"/>
                </a:solidFill>
              </a:rPr>
              <a:t>wybranego przedmiotu należy sprawdzić w PSZOK </a:t>
            </a:r>
            <a:r>
              <a:rPr lang="pl-PL" sz="1500" dirty="0" smtClean="0">
                <a:solidFill>
                  <a:schemeClr val="tx1"/>
                </a:solidFill>
              </a:rPr>
              <a:t>lub pod </a:t>
            </a:r>
            <a:r>
              <a:rPr lang="pl-PL" sz="1500" dirty="0">
                <a:solidFill>
                  <a:schemeClr val="tx1"/>
                </a:solidFill>
              </a:rPr>
              <a:t>numerem </a:t>
            </a:r>
            <a:r>
              <a:rPr lang="pl-PL" sz="1500" dirty="0" smtClean="0">
                <a:solidFill>
                  <a:schemeClr val="tx1"/>
                </a:solidFill>
              </a:rPr>
              <a:t>telefonu 538</a:t>
            </a:r>
            <a:r>
              <a:rPr lang="pl-PL" sz="1500" dirty="0">
                <a:solidFill>
                  <a:schemeClr val="tx1"/>
                </a:solidFill>
              </a:rPr>
              <a:t> 896 </a:t>
            </a:r>
            <a:r>
              <a:rPr lang="pl-PL" sz="1500" dirty="0" smtClean="0">
                <a:solidFill>
                  <a:schemeClr val="tx1"/>
                </a:solidFill>
              </a:rPr>
              <a:t>966</a:t>
            </a:r>
            <a:endParaRPr lang="pl-PL" sz="1500" i="1" dirty="0">
              <a:solidFill>
                <a:schemeClr val="tx1"/>
              </a:solidFill>
            </a:endParaRPr>
          </a:p>
        </p:txBody>
      </p:sp>
      <p:pic>
        <p:nvPicPr>
          <p:cNvPr id="4" name="Obraz 3" descr="C:\Users\Agnieszka Sujka\Desktop\logo pszok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04664"/>
            <a:ext cx="5760720" cy="19748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626531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28800"/>
            <a:ext cx="4038600" cy="4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ole tekstowe 4"/>
          <p:cNvSpPr txBox="1"/>
          <p:nvPr/>
        </p:nvSpPr>
        <p:spPr>
          <a:xfrm>
            <a:off x="611560" y="1196752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Stolik RTV</a:t>
            </a:r>
            <a:endParaRPr lang="pl-PL" dirty="0"/>
          </a:p>
        </p:txBody>
      </p:sp>
      <p:sp>
        <p:nvSpPr>
          <p:cNvPr id="6" name="pole tekstowe 5"/>
          <p:cNvSpPr txBox="1"/>
          <p:nvPr/>
        </p:nvSpPr>
        <p:spPr>
          <a:xfrm>
            <a:off x="5217540" y="1196752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Krzesła 5 sztuk</a:t>
            </a:r>
            <a:endParaRPr lang="pl-PL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4100" y="1566084"/>
            <a:ext cx="339447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pole tekstowe 8"/>
          <p:cNvSpPr txBox="1"/>
          <p:nvPr/>
        </p:nvSpPr>
        <p:spPr>
          <a:xfrm>
            <a:off x="1691680" y="1844824"/>
            <a:ext cx="2952328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pl-PL" i="1" dirty="0" smtClean="0">
                <a:solidFill>
                  <a:srgbClr val="FF0000"/>
                </a:solidFill>
              </a:rPr>
              <a:t>Mam już nowego właściciela</a:t>
            </a:r>
            <a:endParaRPr lang="pl-PL" i="1" dirty="0">
              <a:solidFill>
                <a:srgbClr val="FF0000"/>
              </a:solidFill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5868144" y="1849777"/>
            <a:ext cx="2952328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pl-PL" i="1" dirty="0" smtClean="0">
                <a:solidFill>
                  <a:srgbClr val="FF0000"/>
                </a:solidFill>
              </a:rPr>
              <a:t>Mam już nowego właściciela</a:t>
            </a:r>
            <a:endParaRPr lang="pl-PL" i="1" dirty="0">
              <a:solidFill>
                <a:srgbClr val="FF000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16632"/>
            <a:ext cx="3455987" cy="118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63421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/>
          <p:cNvSpPr txBox="1"/>
          <p:nvPr/>
        </p:nvSpPr>
        <p:spPr>
          <a:xfrm>
            <a:off x="5217540" y="1189317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Puzzle</a:t>
            </a:r>
            <a:endParaRPr lang="pl-PL" dirty="0"/>
          </a:p>
        </p:txBody>
      </p:sp>
      <p:sp>
        <p:nvSpPr>
          <p:cNvPr id="9" name="pole tekstowe 8"/>
          <p:cNvSpPr txBox="1"/>
          <p:nvPr/>
        </p:nvSpPr>
        <p:spPr>
          <a:xfrm>
            <a:off x="755576" y="1196752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Książka</a:t>
            </a:r>
            <a:endParaRPr lang="pl-PL" dirty="0"/>
          </a:p>
        </p:txBody>
      </p:sp>
      <p:pic>
        <p:nvPicPr>
          <p:cNvPr id="3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264" y="1600200"/>
            <a:ext cx="3394472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pole tekstowe 6"/>
          <p:cNvSpPr txBox="1"/>
          <p:nvPr/>
        </p:nvSpPr>
        <p:spPr>
          <a:xfrm>
            <a:off x="1835696" y="1816120"/>
            <a:ext cx="2952328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pl-PL" i="1" dirty="0" smtClean="0">
                <a:solidFill>
                  <a:srgbClr val="FF0000"/>
                </a:solidFill>
              </a:rPr>
              <a:t>Mam już nowego właściciela</a:t>
            </a:r>
            <a:endParaRPr lang="pl-PL" i="1" dirty="0">
              <a:solidFill>
                <a:srgbClr val="FF0000"/>
              </a:solidFill>
            </a:endParaRPr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264" y="1600200"/>
            <a:ext cx="3394472" cy="4525963"/>
          </a:xfrm>
        </p:spPr>
      </p:pic>
      <p:sp>
        <p:nvSpPr>
          <p:cNvPr id="8" name="pole tekstowe 7"/>
          <p:cNvSpPr txBox="1"/>
          <p:nvPr/>
        </p:nvSpPr>
        <p:spPr>
          <a:xfrm>
            <a:off x="5796136" y="1783854"/>
            <a:ext cx="2952328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pl-PL" i="1" dirty="0" smtClean="0">
                <a:solidFill>
                  <a:srgbClr val="FF0000"/>
                </a:solidFill>
              </a:rPr>
              <a:t>Mam już nowego właściciela</a:t>
            </a:r>
            <a:endParaRPr lang="pl-PL" i="1" dirty="0">
              <a:solidFill>
                <a:srgbClr val="FF000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1499" y="14064"/>
            <a:ext cx="3455987" cy="118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81127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264" y="1600200"/>
            <a:ext cx="339447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628800"/>
            <a:ext cx="339447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pole tekstowe 10"/>
          <p:cNvSpPr txBox="1"/>
          <p:nvPr/>
        </p:nvSpPr>
        <p:spPr>
          <a:xfrm>
            <a:off x="5868144" y="1849777"/>
            <a:ext cx="2952328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pl-PL" i="1" dirty="0">
                <a:solidFill>
                  <a:srgbClr val="FF0000"/>
                </a:solidFill>
              </a:rPr>
              <a:t>Mam</a:t>
            </a:r>
            <a:r>
              <a:rPr lang="pl-PL" i="1" dirty="0" smtClean="0">
                <a:solidFill>
                  <a:srgbClr val="FF0000"/>
                </a:solidFill>
              </a:rPr>
              <a:t> już nowego właściciela</a:t>
            </a:r>
            <a:endParaRPr lang="pl-PL" i="1" dirty="0">
              <a:solidFill>
                <a:srgbClr val="FF0000"/>
              </a:solidFill>
            </a:endParaRPr>
          </a:p>
        </p:txBody>
      </p:sp>
      <p:sp>
        <p:nvSpPr>
          <p:cNvPr id="12" name="pole tekstowe 11"/>
          <p:cNvSpPr txBox="1"/>
          <p:nvPr/>
        </p:nvSpPr>
        <p:spPr>
          <a:xfrm>
            <a:off x="1043608" y="1124744"/>
            <a:ext cx="28083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smtClean="0"/>
              <a:t>Domek dla lalek</a:t>
            </a:r>
            <a:endParaRPr lang="pl-PL" sz="1600" dirty="0"/>
          </a:p>
        </p:txBody>
      </p:sp>
      <p:sp>
        <p:nvSpPr>
          <p:cNvPr id="13" name="pole tekstowe 12"/>
          <p:cNvSpPr txBox="1"/>
          <p:nvPr/>
        </p:nvSpPr>
        <p:spPr>
          <a:xfrm>
            <a:off x="4932040" y="1163428"/>
            <a:ext cx="28083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smtClean="0"/>
              <a:t>Kieliszki</a:t>
            </a:r>
            <a:endParaRPr lang="pl-PL" sz="1600" dirty="0"/>
          </a:p>
        </p:txBody>
      </p:sp>
      <p:sp>
        <p:nvSpPr>
          <p:cNvPr id="7" name="pole tekstowe 6"/>
          <p:cNvSpPr txBox="1"/>
          <p:nvPr/>
        </p:nvSpPr>
        <p:spPr>
          <a:xfrm>
            <a:off x="1691680" y="1857012"/>
            <a:ext cx="2952328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pl-PL" i="1" dirty="0" smtClean="0">
                <a:solidFill>
                  <a:srgbClr val="FF0000"/>
                </a:solidFill>
              </a:rPr>
              <a:t>Mam już nowego właściciela</a:t>
            </a:r>
            <a:endParaRPr lang="pl-PL" i="1" dirty="0">
              <a:solidFill>
                <a:srgbClr val="FF0000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-24598"/>
            <a:ext cx="3455987" cy="118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70567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1556792"/>
            <a:ext cx="3642211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3702" y="1484784"/>
            <a:ext cx="3576730" cy="4768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pole tekstowe 8"/>
          <p:cNvSpPr txBox="1"/>
          <p:nvPr/>
        </p:nvSpPr>
        <p:spPr>
          <a:xfrm>
            <a:off x="539552" y="1102175"/>
            <a:ext cx="28083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smtClean="0"/>
              <a:t>Talerze głębokie 10 szt.</a:t>
            </a:r>
            <a:endParaRPr lang="pl-PL" sz="1600" dirty="0"/>
          </a:p>
        </p:txBody>
      </p:sp>
      <p:sp>
        <p:nvSpPr>
          <p:cNvPr id="10" name="pole tekstowe 9"/>
          <p:cNvSpPr txBox="1"/>
          <p:nvPr/>
        </p:nvSpPr>
        <p:spPr>
          <a:xfrm>
            <a:off x="4860032" y="1102175"/>
            <a:ext cx="28083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smtClean="0"/>
              <a:t>Duży kubek </a:t>
            </a:r>
            <a:endParaRPr lang="pl-PL" sz="1600" dirty="0"/>
          </a:p>
        </p:txBody>
      </p:sp>
      <p:sp>
        <p:nvSpPr>
          <p:cNvPr id="6" name="pole tekstowe 5"/>
          <p:cNvSpPr txBox="1"/>
          <p:nvPr/>
        </p:nvSpPr>
        <p:spPr>
          <a:xfrm>
            <a:off x="1835696" y="1816120"/>
            <a:ext cx="2952328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pl-PL" i="1" dirty="0" smtClean="0">
                <a:solidFill>
                  <a:srgbClr val="FF0000"/>
                </a:solidFill>
              </a:rPr>
              <a:t>Mam już nowego właściciela</a:t>
            </a:r>
            <a:endParaRPr lang="pl-PL" i="1" dirty="0">
              <a:solidFill>
                <a:srgbClr val="FF0000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0"/>
            <a:ext cx="3455987" cy="118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99270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le tekstowe 8"/>
          <p:cNvSpPr txBox="1"/>
          <p:nvPr/>
        </p:nvSpPr>
        <p:spPr>
          <a:xfrm>
            <a:off x="541909" y="1093753"/>
            <a:ext cx="28083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smtClean="0"/>
              <a:t>Puzzle</a:t>
            </a:r>
            <a:endParaRPr lang="pl-PL" sz="1600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566371"/>
            <a:ext cx="4038600" cy="4608512"/>
          </a:xfrm>
        </p:spPr>
      </p:pic>
      <p:pic>
        <p:nvPicPr>
          <p:cNvPr id="1026" name="Picture 2" descr="C:\Users\Agnieszka Sujka\Desktop\PSZOK\PPU foto\-440182446516499648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556792"/>
            <a:ext cx="3456384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le tekstowe 4"/>
          <p:cNvSpPr txBox="1"/>
          <p:nvPr/>
        </p:nvSpPr>
        <p:spPr>
          <a:xfrm>
            <a:off x="5004048" y="1112894"/>
            <a:ext cx="28083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smtClean="0"/>
              <a:t>Puzzle</a:t>
            </a:r>
            <a:endParaRPr lang="pl-PL" sz="1600" dirty="0"/>
          </a:p>
        </p:txBody>
      </p:sp>
      <p:sp>
        <p:nvSpPr>
          <p:cNvPr id="6" name="pole tekstowe 5"/>
          <p:cNvSpPr txBox="1"/>
          <p:nvPr/>
        </p:nvSpPr>
        <p:spPr>
          <a:xfrm>
            <a:off x="1691680" y="1640173"/>
            <a:ext cx="2952328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pl-PL" i="1" dirty="0" smtClean="0">
                <a:solidFill>
                  <a:srgbClr val="FF0000"/>
                </a:solidFill>
              </a:rPr>
              <a:t>Mam już nowego właściciela</a:t>
            </a:r>
            <a:endParaRPr lang="pl-PL" i="1" dirty="0">
              <a:solidFill>
                <a:srgbClr val="FF0000"/>
              </a:solidFill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5796136" y="1700808"/>
            <a:ext cx="2952328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pl-PL" i="1" dirty="0" smtClean="0">
                <a:solidFill>
                  <a:srgbClr val="FF0000"/>
                </a:solidFill>
              </a:rPr>
              <a:t>Mam już nowego właściciela</a:t>
            </a:r>
            <a:endParaRPr lang="pl-PL" i="1" dirty="0">
              <a:solidFill>
                <a:srgbClr val="FF0000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49620"/>
            <a:ext cx="3455987" cy="1182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59810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le tekstowe 8"/>
          <p:cNvSpPr txBox="1"/>
          <p:nvPr/>
        </p:nvSpPr>
        <p:spPr>
          <a:xfrm>
            <a:off x="541909" y="1103656"/>
            <a:ext cx="28083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smtClean="0"/>
              <a:t>Puzzle</a:t>
            </a:r>
            <a:endParaRPr lang="pl-PL" sz="1600" dirty="0"/>
          </a:p>
        </p:txBody>
      </p:sp>
      <p:sp>
        <p:nvSpPr>
          <p:cNvPr id="5" name="pole tekstowe 4"/>
          <p:cNvSpPr txBox="1"/>
          <p:nvPr/>
        </p:nvSpPr>
        <p:spPr>
          <a:xfrm>
            <a:off x="4355976" y="1416644"/>
            <a:ext cx="38164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smtClean="0"/>
              <a:t>Szafki nocne 2 szt. szer. 60 cm ; wys. 37 cm</a:t>
            </a:r>
            <a:endParaRPr lang="pl-PL" sz="1600" dirty="0"/>
          </a:p>
        </p:txBody>
      </p:sp>
      <p:pic>
        <p:nvPicPr>
          <p:cNvPr id="2050" name="Picture 2" descr="C:\Users\Agnieszka Sujka\Desktop\PSZOK\PPU foto\489615100810242385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556792"/>
            <a:ext cx="2014504" cy="1510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755198"/>
            <a:ext cx="4170039" cy="4729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 descr="C:\Users\Agnieszka Sujka\Desktop\PSZOK\PPU foto\-613540380230172442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909" y="3429000"/>
            <a:ext cx="3048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ole tekstowe 6"/>
          <p:cNvSpPr txBox="1"/>
          <p:nvPr/>
        </p:nvSpPr>
        <p:spPr>
          <a:xfrm>
            <a:off x="5652120" y="2060848"/>
            <a:ext cx="2952328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pl-PL" i="1" dirty="0" smtClean="0">
                <a:solidFill>
                  <a:srgbClr val="FF0000"/>
                </a:solidFill>
              </a:rPr>
              <a:t>Mam już nowego właściciela</a:t>
            </a:r>
            <a:endParaRPr lang="pl-PL" i="1" dirty="0">
              <a:solidFill>
                <a:srgbClr val="FF0000"/>
              </a:solidFill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827584" y="2924944"/>
            <a:ext cx="2952328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pl-PL" i="1" dirty="0" smtClean="0">
                <a:solidFill>
                  <a:srgbClr val="FF0000"/>
                </a:solidFill>
              </a:rPr>
              <a:t>Mam już nowego właściciela</a:t>
            </a:r>
            <a:endParaRPr lang="pl-PL" i="1" dirty="0">
              <a:solidFill>
                <a:srgbClr val="FF0000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06988"/>
            <a:ext cx="3455987" cy="118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64294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le tekstowe 8"/>
          <p:cNvSpPr txBox="1"/>
          <p:nvPr/>
        </p:nvSpPr>
        <p:spPr>
          <a:xfrm>
            <a:off x="395536" y="1091253"/>
            <a:ext cx="30243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smtClean="0"/>
              <a:t>Komoda szer. 123 cm; wys. 75 cm</a:t>
            </a:r>
            <a:endParaRPr lang="pl-PL" sz="1600" dirty="0"/>
          </a:p>
        </p:txBody>
      </p:sp>
      <p:pic>
        <p:nvPicPr>
          <p:cNvPr id="3074" name="Picture 2" descr="C:\Users\Agnieszka Sujka\Desktop\PSZOK\PPU foto\-661027689271451605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32704"/>
            <a:ext cx="3538736" cy="4311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gnieszka Sujka\Desktop\PSZOK\PPU foto\532704251225069129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447307"/>
            <a:ext cx="2988376" cy="2241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pole tekstowe 9"/>
          <p:cNvSpPr txBox="1"/>
          <p:nvPr/>
        </p:nvSpPr>
        <p:spPr>
          <a:xfrm>
            <a:off x="4283968" y="1091253"/>
            <a:ext cx="30243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smtClean="0"/>
              <a:t>Wazony</a:t>
            </a:r>
            <a:endParaRPr lang="pl-PL" sz="1600" dirty="0"/>
          </a:p>
        </p:txBody>
      </p:sp>
      <p:pic>
        <p:nvPicPr>
          <p:cNvPr id="3076" name="Picture 4" descr="C:\Users\Agnieszka Sujka\Desktop\PSZOK\PPU foto\-544428708220961987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1601" y="3140968"/>
            <a:ext cx="2286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ole tekstowe 6"/>
          <p:cNvSpPr txBox="1"/>
          <p:nvPr/>
        </p:nvSpPr>
        <p:spPr>
          <a:xfrm>
            <a:off x="971600" y="1984595"/>
            <a:ext cx="2952328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pl-PL" i="1" dirty="0" smtClean="0">
                <a:solidFill>
                  <a:srgbClr val="FF0000"/>
                </a:solidFill>
              </a:rPr>
              <a:t>Mam już nowego właściciela</a:t>
            </a:r>
            <a:endParaRPr lang="pl-PL" i="1" dirty="0">
              <a:solidFill>
                <a:srgbClr val="FF0000"/>
              </a:solidFill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5508104" y="2956302"/>
            <a:ext cx="2952328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pl-PL" i="1" dirty="0" smtClean="0">
                <a:solidFill>
                  <a:srgbClr val="FF0000"/>
                </a:solidFill>
              </a:rPr>
              <a:t>Mamy już nowego właściciela</a:t>
            </a:r>
            <a:endParaRPr lang="pl-PL" i="1" dirty="0">
              <a:solidFill>
                <a:srgbClr val="FF0000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0"/>
            <a:ext cx="3455987" cy="118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75237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gnieszka Sujka\Desktop\PSZOK\PPU foto\611870584768875012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929" y="1628800"/>
            <a:ext cx="3476007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pole tekstowe 10"/>
          <p:cNvSpPr txBox="1"/>
          <p:nvPr/>
        </p:nvSpPr>
        <p:spPr>
          <a:xfrm>
            <a:off x="519929" y="1223847"/>
            <a:ext cx="28083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smtClean="0"/>
              <a:t>Wieża CD</a:t>
            </a:r>
            <a:endParaRPr lang="pl-PL" sz="1600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5233" y="1628800"/>
            <a:ext cx="3227391" cy="424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pole tekstowe 13"/>
          <p:cNvSpPr txBox="1"/>
          <p:nvPr/>
        </p:nvSpPr>
        <p:spPr>
          <a:xfrm>
            <a:off x="4932041" y="1223847"/>
            <a:ext cx="28083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smtClean="0"/>
              <a:t>Lampka nocna 2 szt.</a:t>
            </a:r>
            <a:endParaRPr lang="pl-PL" sz="1600" dirty="0"/>
          </a:p>
        </p:txBody>
      </p:sp>
      <p:sp>
        <p:nvSpPr>
          <p:cNvPr id="6" name="pole tekstowe 5"/>
          <p:cNvSpPr txBox="1"/>
          <p:nvPr/>
        </p:nvSpPr>
        <p:spPr>
          <a:xfrm>
            <a:off x="5062764" y="1870376"/>
            <a:ext cx="2952328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pl-PL" i="1" dirty="0" smtClean="0">
                <a:solidFill>
                  <a:srgbClr val="FF0000"/>
                </a:solidFill>
              </a:rPr>
              <a:t>Mam już nowego właściciela</a:t>
            </a:r>
            <a:endParaRPr lang="pl-PL" i="1" dirty="0">
              <a:solidFill>
                <a:srgbClr val="FF0000"/>
              </a:solidFill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1403648" y="1853595"/>
            <a:ext cx="2952328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pl-PL" i="1" dirty="0" smtClean="0">
                <a:solidFill>
                  <a:srgbClr val="FF0000"/>
                </a:solidFill>
              </a:rPr>
              <a:t>Mam już nowego właściciela</a:t>
            </a:r>
            <a:endParaRPr lang="pl-PL" i="1" dirty="0">
              <a:solidFill>
                <a:srgbClr val="FF0000"/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5" y="58036"/>
            <a:ext cx="3455987" cy="118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81322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ole tekstowe 10"/>
          <p:cNvSpPr txBox="1"/>
          <p:nvPr/>
        </p:nvSpPr>
        <p:spPr>
          <a:xfrm>
            <a:off x="611560" y="1191172"/>
            <a:ext cx="28083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smtClean="0"/>
              <a:t>Książeczki dla </a:t>
            </a:r>
            <a:r>
              <a:rPr lang="pl-PL" sz="1600" dirty="0"/>
              <a:t>d</a:t>
            </a:r>
            <a:r>
              <a:rPr lang="pl-PL" sz="1600" dirty="0" smtClean="0"/>
              <a:t>zieci</a:t>
            </a:r>
            <a:endParaRPr lang="pl-PL" sz="1600" dirty="0"/>
          </a:p>
        </p:txBody>
      </p:sp>
      <p:pic>
        <p:nvPicPr>
          <p:cNvPr id="5122" name="Picture 2" descr="C:\Users\Agnieszka Sujka\Desktop\PSZOK\PPU foto\845177846702438493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781" y="1722168"/>
            <a:ext cx="3344147" cy="4083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722168"/>
            <a:ext cx="3686214" cy="4084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pole tekstowe 6"/>
          <p:cNvSpPr txBox="1"/>
          <p:nvPr/>
        </p:nvSpPr>
        <p:spPr>
          <a:xfrm>
            <a:off x="4407647" y="1211651"/>
            <a:ext cx="28083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smtClean="0"/>
              <a:t>Akordeon dziecięcy</a:t>
            </a:r>
            <a:endParaRPr lang="pl-PL" sz="1600" dirty="0"/>
          </a:p>
        </p:txBody>
      </p:sp>
      <p:sp>
        <p:nvSpPr>
          <p:cNvPr id="6" name="pole tekstowe 5"/>
          <p:cNvSpPr txBox="1"/>
          <p:nvPr/>
        </p:nvSpPr>
        <p:spPr>
          <a:xfrm>
            <a:off x="107504" y="1816120"/>
            <a:ext cx="2952328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pl-PL" i="1" dirty="0" smtClean="0">
                <a:solidFill>
                  <a:srgbClr val="FF0000"/>
                </a:solidFill>
              </a:rPr>
              <a:t>Mam już nowego właściciela</a:t>
            </a:r>
            <a:endParaRPr lang="pl-PL" i="1" dirty="0">
              <a:solidFill>
                <a:srgbClr val="FF0000"/>
              </a:solidFill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4407647" y="1968520"/>
            <a:ext cx="2952328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pl-PL" i="1" dirty="0" smtClean="0">
                <a:solidFill>
                  <a:srgbClr val="FF0000"/>
                </a:solidFill>
              </a:rPr>
              <a:t>Mam już nowego właściciela</a:t>
            </a:r>
            <a:endParaRPr lang="pl-PL" i="1" dirty="0">
              <a:solidFill>
                <a:srgbClr val="FF0000"/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-4481"/>
            <a:ext cx="3455987" cy="1182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95868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264" y="1600200"/>
            <a:ext cx="339447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pole tekstowe 9"/>
          <p:cNvSpPr txBox="1"/>
          <p:nvPr/>
        </p:nvSpPr>
        <p:spPr>
          <a:xfrm>
            <a:off x="755576" y="1104473"/>
            <a:ext cx="28083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smtClean="0"/>
              <a:t>Wazon</a:t>
            </a:r>
            <a:endParaRPr lang="pl-PL" sz="1600" dirty="0"/>
          </a:p>
        </p:txBody>
      </p:sp>
      <p:pic>
        <p:nvPicPr>
          <p:cNvPr id="1026" name="Picture 2" descr="C:\Users\Agnieszka Sujka\Desktop\PSZOK\PPU foto\-7227903949072576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635047"/>
            <a:ext cx="3343432" cy="4457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le tekstowe 4"/>
          <p:cNvSpPr txBox="1"/>
          <p:nvPr/>
        </p:nvSpPr>
        <p:spPr>
          <a:xfrm>
            <a:off x="5343616" y="1196752"/>
            <a:ext cx="28083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smtClean="0"/>
              <a:t>Przyrząd do </a:t>
            </a:r>
            <a:r>
              <a:rPr lang="pl-PL" sz="1600" dirty="0"/>
              <a:t>ć</a:t>
            </a:r>
            <a:r>
              <a:rPr lang="pl-PL" sz="1600" dirty="0" smtClean="0"/>
              <a:t>wiczeń</a:t>
            </a:r>
            <a:endParaRPr lang="pl-PL" sz="1600" dirty="0"/>
          </a:p>
        </p:txBody>
      </p:sp>
      <p:sp>
        <p:nvSpPr>
          <p:cNvPr id="6" name="pole tekstowe 5"/>
          <p:cNvSpPr txBox="1"/>
          <p:nvPr/>
        </p:nvSpPr>
        <p:spPr>
          <a:xfrm>
            <a:off x="1835696" y="1816120"/>
            <a:ext cx="2952328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pl-PL" i="1" dirty="0" smtClean="0">
                <a:solidFill>
                  <a:srgbClr val="FF0000"/>
                </a:solidFill>
              </a:rPr>
              <a:t>Mam już nowego właściciela</a:t>
            </a:r>
            <a:endParaRPr lang="pl-PL" i="1" dirty="0">
              <a:solidFill>
                <a:srgbClr val="FF0000"/>
              </a:solidFill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5724128" y="1859346"/>
            <a:ext cx="2952328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pl-PL" i="1" dirty="0" smtClean="0">
                <a:solidFill>
                  <a:srgbClr val="FF0000"/>
                </a:solidFill>
              </a:rPr>
              <a:t>Mam już nowego właściciela</a:t>
            </a:r>
            <a:endParaRPr lang="pl-PL" i="1" dirty="0">
              <a:solidFill>
                <a:srgbClr val="FF0000"/>
              </a:solidFill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86582"/>
            <a:ext cx="3455987" cy="1182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57882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3568" y="2091482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pl-PL" b="1" i="1" dirty="0" smtClean="0">
                <a:solidFill>
                  <a:srgbClr val="00B050"/>
                </a:solidFill>
              </a:rPr>
              <a:t/>
            </a:r>
            <a:br>
              <a:rPr lang="pl-PL" b="1" i="1" dirty="0" smtClean="0">
                <a:solidFill>
                  <a:srgbClr val="00B050"/>
                </a:solidFill>
              </a:rPr>
            </a:br>
            <a:r>
              <a:rPr lang="pl-PL" b="1" i="1" dirty="0" smtClean="0">
                <a:solidFill>
                  <a:srgbClr val="00B050"/>
                </a:solidFill>
              </a:rPr>
              <a:t/>
            </a:r>
            <a:br>
              <a:rPr lang="pl-PL" b="1" i="1" dirty="0" smtClean="0">
                <a:solidFill>
                  <a:srgbClr val="00B050"/>
                </a:solidFill>
              </a:rPr>
            </a:br>
            <a:endParaRPr lang="pl-PL" b="1" i="1" dirty="0">
              <a:solidFill>
                <a:srgbClr val="00B05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16632"/>
            <a:ext cx="5761037" cy="197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212976"/>
            <a:ext cx="4320000" cy="32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83382" y="1683853"/>
            <a:ext cx="2948623" cy="3931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ole tekstowe 4"/>
          <p:cNvSpPr txBox="1"/>
          <p:nvPr/>
        </p:nvSpPr>
        <p:spPr>
          <a:xfrm>
            <a:off x="5292080" y="2492896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Album dla noworodka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0119028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ole tekstowe 9"/>
          <p:cNvSpPr txBox="1"/>
          <p:nvPr/>
        </p:nvSpPr>
        <p:spPr>
          <a:xfrm>
            <a:off x="626659" y="1290246"/>
            <a:ext cx="28083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smtClean="0"/>
              <a:t>Rower koła 24”</a:t>
            </a:r>
            <a:endParaRPr lang="pl-PL" sz="1600" dirty="0"/>
          </a:p>
        </p:txBody>
      </p:sp>
      <p:sp>
        <p:nvSpPr>
          <p:cNvPr id="5" name="pole tekstowe 4"/>
          <p:cNvSpPr txBox="1"/>
          <p:nvPr/>
        </p:nvSpPr>
        <p:spPr>
          <a:xfrm>
            <a:off x="4506443" y="1309336"/>
            <a:ext cx="28083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smtClean="0"/>
              <a:t>Rower</a:t>
            </a:r>
            <a:endParaRPr lang="pl-PL" sz="1600" dirty="0"/>
          </a:p>
        </p:txBody>
      </p:sp>
      <p:pic>
        <p:nvPicPr>
          <p:cNvPr id="3" name="Picture 2" descr="C:\Users\Agnieszka Sujka\Desktop\PSZOK\PPU foto\-1064342371786884435 (1)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28800"/>
            <a:ext cx="3394720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gnieszka Sujka\Desktop\PSZOK\PPU foto\703091843734468710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628800"/>
            <a:ext cx="3995936" cy="4077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ole tekstowe 5"/>
          <p:cNvSpPr txBox="1"/>
          <p:nvPr/>
        </p:nvSpPr>
        <p:spPr>
          <a:xfrm>
            <a:off x="1187624" y="1816120"/>
            <a:ext cx="2952328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pl-PL" i="1" dirty="0" smtClean="0">
                <a:solidFill>
                  <a:srgbClr val="FF0000"/>
                </a:solidFill>
              </a:rPr>
              <a:t>Mam już nowego właściciela</a:t>
            </a:r>
            <a:endParaRPr lang="pl-PL" i="1" dirty="0">
              <a:solidFill>
                <a:srgbClr val="FF0000"/>
              </a:solidFill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5580112" y="1827715"/>
            <a:ext cx="2952328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pl-PL" i="1" dirty="0" smtClean="0">
                <a:solidFill>
                  <a:srgbClr val="FF0000"/>
                </a:solidFill>
              </a:rPr>
              <a:t>Mam już nowego właściciela</a:t>
            </a:r>
            <a:endParaRPr lang="pl-PL" i="1" dirty="0">
              <a:solidFill>
                <a:srgbClr val="FF0000"/>
              </a:solidFill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83341"/>
            <a:ext cx="3455987" cy="118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19994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ole tekstowe 9"/>
          <p:cNvSpPr txBox="1"/>
          <p:nvPr/>
        </p:nvSpPr>
        <p:spPr>
          <a:xfrm>
            <a:off x="611560" y="1146230"/>
            <a:ext cx="28083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smtClean="0"/>
              <a:t>Kule</a:t>
            </a:r>
            <a:endParaRPr lang="pl-PL" sz="1600" dirty="0"/>
          </a:p>
        </p:txBody>
      </p:sp>
      <p:pic>
        <p:nvPicPr>
          <p:cNvPr id="3074" name="Picture 2" descr="C:\Users\Agnieszka Sujka\Desktop\PSZOK\PPU foto\-794273266624638715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512" y="1471983"/>
            <a:ext cx="3394472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gnieszka Sujka\Desktop\PSZOK\PPU foto\-225120010169138318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484784"/>
            <a:ext cx="3456384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pole tekstowe 10"/>
          <p:cNvSpPr txBox="1"/>
          <p:nvPr/>
        </p:nvSpPr>
        <p:spPr>
          <a:xfrm>
            <a:off x="4644008" y="1146230"/>
            <a:ext cx="28083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smtClean="0"/>
              <a:t>Rower koła 18”</a:t>
            </a:r>
            <a:endParaRPr lang="pl-PL" sz="1600" dirty="0"/>
          </a:p>
        </p:txBody>
      </p:sp>
      <p:sp>
        <p:nvSpPr>
          <p:cNvPr id="6" name="pole tekstowe 5"/>
          <p:cNvSpPr txBox="1"/>
          <p:nvPr/>
        </p:nvSpPr>
        <p:spPr>
          <a:xfrm>
            <a:off x="107504" y="1556792"/>
            <a:ext cx="2952328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pl-PL" i="1" dirty="0" smtClean="0">
                <a:solidFill>
                  <a:srgbClr val="FF0000"/>
                </a:solidFill>
              </a:rPr>
              <a:t>Mam już nowego właściciela</a:t>
            </a:r>
            <a:endParaRPr lang="pl-PL" i="1" dirty="0">
              <a:solidFill>
                <a:srgbClr val="FF0000"/>
              </a:solidFill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5508104" y="1816120"/>
            <a:ext cx="2952328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pl-PL" i="1" dirty="0" smtClean="0">
                <a:solidFill>
                  <a:srgbClr val="FF0000"/>
                </a:solidFill>
              </a:rPr>
              <a:t>Mam już nowego właściciela</a:t>
            </a:r>
            <a:endParaRPr lang="pl-PL" i="1" dirty="0">
              <a:solidFill>
                <a:srgbClr val="FF0000"/>
              </a:solidFill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3688" y="0"/>
            <a:ext cx="3455987" cy="118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57904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3568" y="2091482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pl-PL" b="1" i="1" dirty="0" smtClean="0">
                <a:solidFill>
                  <a:srgbClr val="00B050"/>
                </a:solidFill>
              </a:rPr>
              <a:t/>
            </a:r>
            <a:br>
              <a:rPr lang="pl-PL" b="1" i="1" dirty="0" smtClean="0">
                <a:solidFill>
                  <a:srgbClr val="00B050"/>
                </a:solidFill>
              </a:rPr>
            </a:br>
            <a:r>
              <a:rPr lang="pl-PL" b="1" i="1" dirty="0" smtClean="0">
                <a:solidFill>
                  <a:srgbClr val="00B050"/>
                </a:solidFill>
              </a:rPr>
              <a:t/>
            </a:r>
            <a:br>
              <a:rPr lang="pl-PL" b="1" i="1" dirty="0" smtClean="0">
                <a:solidFill>
                  <a:srgbClr val="00B050"/>
                </a:solidFill>
              </a:rPr>
            </a:br>
            <a:endParaRPr lang="pl-PL" b="1" i="1" dirty="0">
              <a:solidFill>
                <a:srgbClr val="00B05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6" y="92196"/>
            <a:ext cx="5761037" cy="197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2420888"/>
            <a:ext cx="4608512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ole tekstowe 2"/>
          <p:cNvSpPr txBox="1"/>
          <p:nvPr/>
        </p:nvSpPr>
        <p:spPr>
          <a:xfrm>
            <a:off x="4323582" y="1844824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Rower dziecięcy 16”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9863359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39552" y="1484784"/>
            <a:ext cx="8229600" cy="4525963"/>
          </a:xfrm>
        </p:spPr>
        <p:txBody>
          <a:bodyPr/>
          <a:lstStyle/>
          <a:p>
            <a:endParaRPr lang="pl-PL" dirty="0"/>
          </a:p>
          <a:p>
            <a:endParaRPr lang="pl-PL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811962"/>
            <a:ext cx="2520280" cy="1808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ole tekstowe 6"/>
          <p:cNvSpPr txBox="1"/>
          <p:nvPr/>
        </p:nvSpPr>
        <p:spPr>
          <a:xfrm>
            <a:off x="680842" y="1320884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Fotelik samochodowy</a:t>
            </a:r>
            <a:endParaRPr lang="pl-PL" dirty="0"/>
          </a:p>
        </p:txBody>
      </p:sp>
      <p:pic>
        <p:nvPicPr>
          <p:cNvPr id="1030" name="Picture 6" descr="C:\Users\Agnieszka Sujka\AppData\Local\Temp\8dd10562-5f16-459a-aae5-99ba76b116a8_[Brak tematu] (70).zip.6a8\412628645437668212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789040"/>
            <a:ext cx="1637928" cy="218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gnieszka Sujka\AppData\Local\Temp\9674c815-aa5d-484b-ae0b-fe8bf53e6c98_[Brak tematu] (70).zip.c98\-858832656126616165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572000" y="2348880"/>
            <a:ext cx="3048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ostokąt 3"/>
          <p:cNvSpPr/>
          <p:nvPr/>
        </p:nvSpPr>
        <p:spPr>
          <a:xfrm>
            <a:off x="4984348" y="1320884"/>
            <a:ext cx="15447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 smtClean="0"/>
              <a:t>Gra planszowa</a:t>
            </a:r>
            <a:endParaRPr lang="pl-PL" dirty="0"/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4774" y="49233"/>
            <a:ext cx="3451225" cy="118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924944"/>
            <a:ext cx="2998787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21058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39552" y="1484784"/>
            <a:ext cx="8229600" cy="4525963"/>
          </a:xfrm>
        </p:spPr>
        <p:txBody>
          <a:bodyPr/>
          <a:lstStyle/>
          <a:p>
            <a:endParaRPr lang="pl-PL" dirty="0"/>
          </a:p>
          <a:p>
            <a:endParaRPr lang="pl-PL" dirty="0"/>
          </a:p>
        </p:txBody>
      </p:sp>
      <p:sp>
        <p:nvSpPr>
          <p:cNvPr id="7" name="pole tekstowe 6"/>
          <p:cNvSpPr txBox="1"/>
          <p:nvPr/>
        </p:nvSpPr>
        <p:spPr>
          <a:xfrm>
            <a:off x="680842" y="1320884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Piłka do ćwiczeń</a:t>
            </a:r>
            <a:endParaRPr lang="pl-PL" dirty="0"/>
          </a:p>
        </p:txBody>
      </p:sp>
      <p:sp>
        <p:nvSpPr>
          <p:cNvPr id="4" name="Prostokąt 3"/>
          <p:cNvSpPr/>
          <p:nvPr/>
        </p:nvSpPr>
        <p:spPr>
          <a:xfrm>
            <a:off x="4984348" y="1320884"/>
            <a:ext cx="20272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 smtClean="0"/>
              <a:t>Książeczki dla dzieci</a:t>
            </a:r>
            <a:endParaRPr lang="pl-PL" dirty="0"/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4774" y="49233"/>
            <a:ext cx="3451225" cy="118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61842" y="1937917"/>
            <a:ext cx="2286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270098" y="1885000"/>
            <a:ext cx="17145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995136" y="4179316"/>
            <a:ext cx="2286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pole tekstowe 8"/>
          <p:cNvSpPr txBox="1"/>
          <p:nvPr/>
        </p:nvSpPr>
        <p:spPr>
          <a:xfrm>
            <a:off x="1835696" y="3003535"/>
            <a:ext cx="2952328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pl-PL" i="1" dirty="0" smtClean="0">
                <a:solidFill>
                  <a:srgbClr val="FF0000"/>
                </a:solidFill>
              </a:rPr>
              <a:t>Mam już nowego właściciela</a:t>
            </a:r>
            <a:endParaRPr lang="pl-PL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3374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4185" y="332656"/>
            <a:ext cx="3455789" cy="1184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614" y="2060848"/>
            <a:ext cx="3744416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8562" y="2060848"/>
            <a:ext cx="3741440" cy="2806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ole tekstowe 6"/>
          <p:cNvSpPr txBox="1"/>
          <p:nvPr/>
        </p:nvSpPr>
        <p:spPr>
          <a:xfrm>
            <a:off x="691352" y="1517280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Komoda i półka wisząca</a:t>
            </a:r>
            <a:endParaRPr lang="pl-PL" dirty="0"/>
          </a:p>
        </p:txBody>
      </p:sp>
      <p:sp>
        <p:nvSpPr>
          <p:cNvPr id="8" name="pole tekstowe 7"/>
          <p:cNvSpPr txBox="1"/>
          <p:nvPr/>
        </p:nvSpPr>
        <p:spPr>
          <a:xfrm>
            <a:off x="3131840" y="2564904"/>
            <a:ext cx="2952328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pl-PL" i="1" dirty="0" smtClean="0">
                <a:solidFill>
                  <a:srgbClr val="FF0000"/>
                </a:solidFill>
              </a:rPr>
              <a:t>Mam już nowego właściciela</a:t>
            </a:r>
            <a:endParaRPr lang="pl-PL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6077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ymbol zastępczy zawartości 6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64" y="1600200"/>
            <a:ext cx="3394472" cy="4525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Symbol zastępczy zawartości 7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628800"/>
            <a:ext cx="3394472" cy="4525963"/>
          </a:xfrm>
        </p:spPr>
      </p:pic>
      <p:sp>
        <p:nvSpPr>
          <p:cNvPr id="3" name="pole tekstowe 2"/>
          <p:cNvSpPr txBox="1"/>
          <p:nvPr/>
        </p:nvSpPr>
        <p:spPr>
          <a:xfrm>
            <a:off x="827584" y="1047255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Gazetnik- półeczka wisząca</a:t>
            </a:r>
            <a:endParaRPr lang="pl-PL" dirty="0"/>
          </a:p>
        </p:txBody>
      </p:sp>
      <p:sp>
        <p:nvSpPr>
          <p:cNvPr id="4" name="pole tekstowe 3"/>
          <p:cNvSpPr txBox="1"/>
          <p:nvPr/>
        </p:nvSpPr>
        <p:spPr>
          <a:xfrm>
            <a:off x="5282551" y="1047934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Hulajnoga</a:t>
            </a:r>
            <a:endParaRPr lang="pl-PL" dirty="0"/>
          </a:p>
        </p:txBody>
      </p:sp>
      <p:sp>
        <p:nvSpPr>
          <p:cNvPr id="6" name="pole tekstowe 5"/>
          <p:cNvSpPr txBox="1"/>
          <p:nvPr/>
        </p:nvSpPr>
        <p:spPr>
          <a:xfrm>
            <a:off x="1835696" y="2996952"/>
            <a:ext cx="2952328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pl-PL" i="1" dirty="0" smtClean="0">
                <a:solidFill>
                  <a:srgbClr val="FF0000"/>
                </a:solidFill>
              </a:rPr>
              <a:t>Mam już nowego właściciela</a:t>
            </a:r>
            <a:endParaRPr lang="pl-PL" i="1" dirty="0">
              <a:solidFill>
                <a:srgbClr val="FF0000"/>
              </a:solidFill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6148089" y="2996952"/>
            <a:ext cx="2952328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pl-PL" i="1" dirty="0" smtClean="0">
                <a:solidFill>
                  <a:srgbClr val="FF0000"/>
                </a:solidFill>
              </a:rPr>
              <a:t>Mam już nowego właściciela</a:t>
            </a:r>
            <a:endParaRPr lang="pl-PL" i="1" dirty="0">
              <a:solidFill>
                <a:srgbClr val="FF0000"/>
              </a:solidFill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1835696" y="3003535"/>
            <a:ext cx="2952328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pl-PL" i="1" dirty="0" smtClean="0">
                <a:solidFill>
                  <a:srgbClr val="FF0000"/>
                </a:solidFill>
              </a:rPr>
              <a:t>Mam już nowego właściciela</a:t>
            </a:r>
            <a:endParaRPr lang="pl-PL" i="1" dirty="0">
              <a:solidFill>
                <a:srgbClr val="FF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-12966"/>
            <a:ext cx="3455987" cy="1182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76829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C:\Users\Agnieszka Sujka\Desktop\krzesło1.jpg"/>
          <p:cNvPicPr>
            <a:picLocks noGrp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154" y="1556792"/>
            <a:ext cx="2952328" cy="43924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pole tekstowe 3"/>
          <p:cNvSpPr txBox="1"/>
          <p:nvPr/>
        </p:nvSpPr>
        <p:spPr>
          <a:xfrm>
            <a:off x="1043608" y="1124744"/>
            <a:ext cx="28083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/>
              <a:t>Elementy fotela rattanowego </a:t>
            </a:r>
          </a:p>
        </p:txBody>
      </p:sp>
      <p:sp>
        <p:nvSpPr>
          <p:cNvPr id="9" name="pole tekstowe 8"/>
          <p:cNvSpPr txBox="1"/>
          <p:nvPr/>
        </p:nvSpPr>
        <p:spPr>
          <a:xfrm>
            <a:off x="1691680" y="5229200"/>
            <a:ext cx="2952328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pl-PL" i="1" dirty="0" smtClean="0">
                <a:solidFill>
                  <a:srgbClr val="FF0000"/>
                </a:solidFill>
              </a:rPr>
              <a:t>Mam już nowego właściciela</a:t>
            </a:r>
            <a:endParaRPr lang="pl-PL" i="1" dirty="0">
              <a:solidFill>
                <a:srgbClr val="FF0000"/>
              </a:solidFill>
            </a:endParaRPr>
          </a:p>
        </p:txBody>
      </p:sp>
      <p:pic>
        <p:nvPicPr>
          <p:cNvPr id="11" name="Symbol zastępczy zawartości 10" descr="C:\Users\AGNIES~1\AppData\Local\Temp\IMG_20211125_143947.jpg"/>
          <p:cNvPicPr>
            <a:picLocks noGrp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556792"/>
            <a:ext cx="3312367" cy="44644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132856"/>
            <a:ext cx="3005137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pole tekstowe 9"/>
          <p:cNvSpPr txBox="1"/>
          <p:nvPr/>
        </p:nvSpPr>
        <p:spPr>
          <a:xfrm>
            <a:off x="4932040" y="1113798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Przenośny klimatyzator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0"/>
            <a:ext cx="3455987" cy="118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22037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772816"/>
            <a:ext cx="339447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pole tekstowe 8"/>
          <p:cNvSpPr txBox="1"/>
          <p:nvPr/>
        </p:nvSpPr>
        <p:spPr>
          <a:xfrm>
            <a:off x="755576" y="1296648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Sztaluga</a:t>
            </a:r>
            <a:endParaRPr lang="pl-PL" dirty="0"/>
          </a:p>
        </p:txBody>
      </p:sp>
      <p:sp>
        <p:nvSpPr>
          <p:cNvPr id="5" name="pole tekstowe 4"/>
          <p:cNvSpPr txBox="1"/>
          <p:nvPr/>
        </p:nvSpPr>
        <p:spPr>
          <a:xfrm>
            <a:off x="1187624" y="2060848"/>
            <a:ext cx="2952328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pl-PL" i="1" dirty="0" smtClean="0">
                <a:solidFill>
                  <a:srgbClr val="FF0000"/>
                </a:solidFill>
              </a:rPr>
              <a:t>Mam już nowego właściciela</a:t>
            </a:r>
            <a:endParaRPr lang="pl-PL" i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821065"/>
            <a:ext cx="3384376" cy="4512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ole tekstowe 7"/>
          <p:cNvSpPr txBox="1"/>
          <p:nvPr/>
        </p:nvSpPr>
        <p:spPr>
          <a:xfrm>
            <a:off x="5580112" y="2060848"/>
            <a:ext cx="2952328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pl-PL" i="1" dirty="0" smtClean="0">
                <a:solidFill>
                  <a:srgbClr val="FF0000"/>
                </a:solidFill>
              </a:rPr>
              <a:t>Mam już nowego właściciela</a:t>
            </a:r>
            <a:endParaRPr lang="pl-PL" i="1" dirty="0">
              <a:solidFill>
                <a:srgbClr val="FF0000"/>
              </a:solidFill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4788024" y="1208660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Akwarium</a:t>
            </a:r>
            <a:endParaRPr lang="pl-PL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764" y="0"/>
            <a:ext cx="3455987" cy="118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6151329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681</TotalTime>
  <Words>249</Words>
  <Application>Microsoft Office PowerPoint</Application>
  <PresentationFormat>Pokaz na ekranie (4:3)</PresentationFormat>
  <Paragraphs>89</Paragraphs>
  <Slides>21</Slides>
  <Notes>13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21</vt:i4>
      </vt:variant>
    </vt:vector>
  </HeadingPairs>
  <TitlesOfParts>
    <vt:vector size="22" baseType="lpstr">
      <vt:lpstr>Motyw pakietu Office</vt:lpstr>
      <vt:lpstr>  Sprawdź, co ciekawego trafiło               do Punktu Ponownego Użycia                  w PSZOK </vt:lpstr>
      <vt:lpstr>  </vt:lpstr>
      <vt:lpstr>  </vt:lpstr>
      <vt:lpstr>Prezentacja programu PowerPoint</vt:lpstr>
      <vt:lpstr>Prezentacja programu PowerPoint</vt:lpstr>
      <vt:lpstr>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Agnieszka Sujka</dc:creator>
  <cp:lastModifiedBy>Agnieszka Sujka</cp:lastModifiedBy>
  <cp:revision>37</cp:revision>
  <dcterms:created xsi:type="dcterms:W3CDTF">2022-02-18T08:36:15Z</dcterms:created>
  <dcterms:modified xsi:type="dcterms:W3CDTF">2024-06-04T11:24:24Z</dcterms:modified>
</cp:coreProperties>
</file>