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79" r:id="rId4"/>
    <p:sldId id="276" r:id="rId5"/>
    <p:sldId id="277" r:id="rId6"/>
    <p:sldId id="273" r:id="rId7"/>
    <p:sldId id="275" r:id="rId8"/>
    <p:sldId id="274" r:id="rId9"/>
    <p:sldId id="257" r:id="rId10"/>
    <p:sldId id="258" r:id="rId11"/>
    <p:sldId id="260" r:id="rId12"/>
    <p:sldId id="259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1" r:id="rId23"/>
    <p:sldId id="272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46F1D-E828-4A32-BB2C-507F9106C426}" type="datetimeFigureOut">
              <a:rPr lang="pl-PL" smtClean="0"/>
              <a:t>14.08.2024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6B32D-E059-498C-8A3A-C4EA336288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3943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3698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14.08.2024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7171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14.08.2024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7094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14.08.2024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70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14.08.2024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361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14.08.2024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319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14.08.2024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62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14.08.2024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827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14.08.2024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525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14.08.2024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14.08.2024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494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14.08.2024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4527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B4482-A63B-4161-8C0F-89EC49EE2951}" type="datetimeFigureOut">
              <a:rPr lang="pl-PL" smtClean="0"/>
              <a:t>14.08.2024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189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r>
              <a:rPr lang="pl-PL" b="1" i="1" dirty="0" smtClean="0">
                <a:solidFill>
                  <a:srgbClr val="00B050"/>
                </a:solidFill>
              </a:rPr>
              <a:t>Sprawdź, co ciekawego trafiło               do Punktu Ponownego Użycia                  w PSZOK </a:t>
            </a:r>
            <a:endParaRPr lang="pl-PL" b="1" i="1" dirty="0">
              <a:solidFill>
                <a:srgbClr val="00B05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3568" y="4725144"/>
            <a:ext cx="7776864" cy="1368152"/>
          </a:xfrm>
        </p:spPr>
        <p:txBody>
          <a:bodyPr>
            <a:normAutofit fontScale="92500" lnSpcReduction="10000"/>
          </a:bodyPr>
          <a:lstStyle/>
          <a:p>
            <a:r>
              <a:rPr lang="pl-PL" sz="2600" b="1" i="1" dirty="0" smtClean="0">
                <a:solidFill>
                  <a:srgbClr val="0070C0"/>
                </a:solidFill>
              </a:rPr>
              <a:t>Daj rzeczom drugą szansę.</a:t>
            </a:r>
          </a:p>
          <a:p>
            <a:endParaRPr lang="pl-PL" sz="2600" b="1" i="1" dirty="0" smtClean="0">
              <a:solidFill>
                <a:srgbClr val="0070C0"/>
              </a:solidFill>
            </a:endParaRPr>
          </a:p>
          <a:p>
            <a:r>
              <a:rPr lang="pl-PL" sz="2600" b="1" baseline="30000" dirty="0" smtClean="0">
                <a:solidFill>
                  <a:schemeClr val="tx1"/>
                </a:solidFill>
              </a:rPr>
              <a:t>Stan na dzień</a:t>
            </a:r>
            <a:r>
              <a:rPr lang="pl-PL" sz="2600" b="1" baseline="30000" dirty="0">
                <a:solidFill>
                  <a:schemeClr val="tx1"/>
                </a:solidFill>
              </a:rPr>
              <a:t> </a:t>
            </a:r>
            <a:r>
              <a:rPr lang="pl-PL" sz="2600" b="1" baseline="30000" dirty="0" smtClean="0">
                <a:solidFill>
                  <a:schemeClr val="tx1"/>
                </a:solidFill>
              </a:rPr>
              <a:t>14.08.2024 </a:t>
            </a:r>
            <a:r>
              <a:rPr lang="pl-PL" sz="2600" b="1" baseline="30000" dirty="0" smtClean="0">
                <a:solidFill>
                  <a:schemeClr val="tx1"/>
                </a:solidFill>
              </a:rPr>
              <a:t>r.*</a:t>
            </a:r>
            <a:endParaRPr lang="pl-PL" sz="2600" b="1" baseline="30000" dirty="0">
              <a:solidFill>
                <a:schemeClr val="tx1"/>
              </a:solidFill>
            </a:endParaRPr>
          </a:p>
          <a:p>
            <a:r>
              <a:rPr lang="pl-PL" sz="1500" dirty="0" smtClean="0">
                <a:solidFill>
                  <a:schemeClr val="tx1"/>
                </a:solidFill>
              </a:rPr>
              <a:t>*dostępność </a:t>
            </a:r>
            <a:r>
              <a:rPr lang="pl-PL" sz="1500" dirty="0">
                <a:solidFill>
                  <a:schemeClr val="tx1"/>
                </a:solidFill>
              </a:rPr>
              <a:t>wybranego przedmiotu należy sprawdzić w PSZOK </a:t>
            </a:r>
            <a:r>
              <a:rPr lang="pl-PL" sz="1500" dirty="0" smtClean="0">
                <a:solidFill>
                  <a:schemeClr val="tx1"/>
                </a:solidFill>
              </a:rPr>
              <a:t>lub pod </a:t>
            </a:r>
            <a:r>
              <a:rPr lang="pl-PL" sz="1500" dirty="0">
                <a:solidFill>
                  <a:schemeClr val="tx1"/>
                </a:solidFill>
              </a:rPr>
              <a:t>numerem </a:t>
            </a:r>
            <a:r>
              <a:rPr lang="pl-PL" sz="1500" dirty="0" smtClean="0">
                <a:solidFill>
                  <a:schemeClr val="tx1"/>
                </a:solidFill>
              </a:rPr>
              <a:t>telefonu 538</a:t>
            </a:r>
            <a:r>
              <a:rPr lang="pl-PL" sz="1500" dirty="0">
                <a:solidFill>
                  <a:schemeClr val="tx1"/>
                </a:solidFill>
              </a:rPr>
              <a:t> 896 </a:t>
            </a:r>
            <a:r>
              <a:rPr lang="pl-PL" sz="1500" dirty="0" smtClean="0">
                <a:solidFill>
                  <a:schemeClr val="tx1"/>
                </a:solidFill>
              </a:rPr>
              <a:t>966</a:t>
            </a:r>
            <a:endParaRPr lang="pl-PL" sz="1500" i="1" dirty="0">
              <a:solidFill>
                <a:schemeClr val="tx1"/>
              </a:solidFill>
            </a:endParaRPr>
          </a:p>
        </p:txBody>
      </p:sp>
      <p:pic>
        <p:nvPicPr>
          <p:cNvPr id="4" name="Obraz 3" descr="C:\Users\Agnieszka Sujka\Desktop\logo pszok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5760720" cy="197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65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C:\Users\Agnieszka Sujka\Desktop\krzesło1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54" y="1556792"/>
            <a:ext cx="2952328" cy="439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043608" y="112474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Elementy fotela rattanowego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691680" y="522920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1" name="Symbol zastępczy zawartości 10" descr="C:\Users\AGNIES~1\AppData\Local\Temp\IMG_20211125_143947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312367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32856"/>
            <a:ext cx="30051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4932040" y="111379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Przenośny klimatyzator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203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55576" y="129664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Sztaluga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187624" y="2060848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21065"/>
            <a:ext cx="3384376" cy="451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580112" y="2060848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788024" y="120866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Akwarium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0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151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119675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Stolik RTV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217540" y="119675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Krzesła 5 sztuk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00" y="1566084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691680" y="1844824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868144" y="1849777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2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342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217540" y="118931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Puzzle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55576" y="119675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Książka</a:t>
            </a:r>
            <a:endParaRPr lang="pl-PL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835696" y="181612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8" name="pole tekstowe 7"/>
          <p:cNvSpPr txBox="1"/>
          <p:nvPr/>
        </p:nvSpPr>
        <p:spPr>
          <a:xfrm>
            <a:off x="5796136" y="1783854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99" y="14064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112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5868144" y="1849777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FF0000"/>
                </a:solidFill>
              </a:rPr>
              <a:t>Mam</a:t>
            </a:r>
            <a:r>
              <a:rPr lang="pl-PL" i="1" dirty="0" smtClean="0">
                <a:solidFill>
                  <a:srgbClr val="FF0000"/>
                </a:solidFill>
              </a:rPr>
              <a:t>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043608" y="112474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Domek dla lalek</a:t>
            </a:r>
            <a:endParaRPr lang="pl-PL" sz="16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932040" y="1163428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Kieliszki</a:t>
            </a:r>
            <a:endParaRPr lang="pl-PL" sz="16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691680" y="1857012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24598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056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556792"/>
            <a:ext cx="3642211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02" y="1484784"/>
            <a:ext cx="3576730" cy="476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539552" y="1102175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Talerze głębokie 10 szt.</a:t>
            </a:r>
            <a:endParaRPr lang="pl-PL" sz="16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860032" y="1102175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Duży kubek 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835696" y="181612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24944"/>
            <a:ext cx="29987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92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541909" y="1093753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Puzzle</a:t>
            </a:r>
            <a:endParaRPr lang="pl-PL" sz="16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66371"/>
            <a:ext cx="4038600" cy="4608512"/>
          </a:xfrm>
        </p:spPr>
      </p:pic>
      <p:pic>
        <p:nvPicPr>
          <p:cNvPr id="1026" name="Picture 2" descr="C:\Users\Agnieszka Sujka\Desktop\PSZOK\PPU foto\-44018244651649964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004048" y="111289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Puzzle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691680" y="1640173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796136" y="1700808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620"/>
            <a:ext cx="34559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981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541909" y="1103656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Puzzle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355976" y="1416644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Szafki nocne 2 szt. szer. 60 cm ; wys. 37 cm</a:t>
            </a:r>
            <a:endParaRPr lang="pl-PL" sz="1600" dirty="0"/>
          </a:p>
        </p:txBody>
      </p:sp>
      <p:pic>
        <p:nvPicPr>
          <p:cNvPr id="2050" name="Picture 2" descr="C:\Users\Agnieszka Sujka\Desktop\PSZOK\PPU foto\48961510081024238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014504" cy="151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55198"/>
            <a:ext cx="4170039" cy="47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Agnieszka Sujka\Desktop\PSZOK\PPU foto\-61354038023017244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09" y="3429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5652120" y="2060848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27584" y="2924944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6988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429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395536" y="1091253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Komoda szer. 123 cm; wys. 75 cm</a:t>
            </a:r>
            <a:endParaRPr lang="pl-PL" sz="1600" dirty="0"/>
          </a:p>
        </p:txBody>
      </p:sp>
      <p:pic>
        <p:nvPicPr>
          <p:cNvPr id="3074" name="Picture 2" descr="C:\Users\Agnieszka Sujka\Desktop\PSZOK\PPU foto\-66102768927145160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32704"/>
            <a:ext cx="3538736" cy="431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gnieszka Sujka\Desktop\PSZOK\PPU foto\53270425122506912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47307"/>
            <a:ext cx="2988376" cy="224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4283968" y="1091253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Wazony</a:t>
            </a:r>
            <a:endParaRPr lang="pl-PL" sz="1600" dirty="0"/>
          </a:p>
        </p:txBody>
      </p:sp>
      <p:pic>
        <p:nvPicPr>
          <p:cNvPr id="3076" name="Picture 4" descr="C:\Users\Agnieszka Sujka\Desktop\PSZOK\PPU foto\-54442870822096198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01" y="3140968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971600" y="1984595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508104" y="2956302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Mamy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523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gnieszka Sujka\Desktop\PSZOK\PPU foto\61187058476887501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9" y="1628800"/>
            <a:ext cx="347600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519929" y="1223847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Wieża CD</a:t>
            </a:r>
            <a:endParaRPr lang="pl-PL" sz="1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33" y="1628800"/>
            <a:ext cx="322739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4932041" y="1223847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Lampka nocna 2 szt.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062764" y="1870376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403648" y="1853595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58036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132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endParaRPr lang="pl-PL" b="1" i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\\192.168.0.200\sujka\PSZOK\FOTO\PPU foto\14-08-2024\17236298168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4481"/>
            <a:ext cx="265726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187624" y="209148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Ciasto masa do zabawy</a:t>
            </a:r>
            <a:endParaRPr lang="pl-P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76103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\\192.168.0.200\sujka\PSZOK\FOTO\PPU foto\14-08-2024\1723629816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7" y="2594715"/>
            <a:ext cx="4447217" cy="349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4239406" y="210398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Filiżanki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6854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611560" y="1191172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Książeczki dla </a:t>
            </a:r>
            <a:r>
              <a:rPr lang="pl-PL" sz="1600" dirty="0"/>
              <a:t>d</a:t>
            </a:r>
            <a:r>
              <a:rPr lang="pl-PL" sz="1600" dirty="0" smtClean="0"/>
              <a:t>zieci</a:t>
            </a:r>
            <a:endParaRPr lang="pl-PL" sz="1600" dirty="0"/>
          </a:p>
        </p:txBody>
      </p:sp>
      <p:pic>
        <p:nvPicPr>
          <p:cNvPr id="5122" name="Picture 2" descr="C:\Users\Agnieszka Sujka\Desktop\PSZOK\PPU foto\84517784670243849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1" y="1722168"/>
            <a:ext cx="3344147" cy="40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22168"/>
            <a:ext cx="3686214" cy="408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407647" y="1211651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Akordeon dziecięcy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07504" y="181612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407647" y="196852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4481"/>
            <a:ext cx="34559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586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755576" y="1104473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Wazon</a:t>
            </a:r>
            <a:endParaRPr lang="pl-PL" sz="1600" dirty="0"/>
          </a:p>
        </p:txBody>
      </p:sp>
      <p:pic>
        <p:nvPicPr>
          <p:cNvPr id="1026" name="Picture 2" descr="C:\Users\Agnieszka Sujka\Desktop\PSZOK\PPU foto\-722790394907257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35047"/>
            <a:ext cx="3343432" cy="445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343616" y="1196752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Przyrząd do </a:t>
            </a:r>
            <a:r>
              <a:rPr lang="pl-PL" sz="1600" dirty="0"/>
              <a:t>ć</a:t>
            </a:r>
            <a:r>
              <a:rPr lang="pl-PL" sz="1600" dirty="0" smtClean="0"/>
              <a:t>wiczeń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835696" y="181612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724128" y="1859346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6582"/>
            <a:ext cx="34559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788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626659" y="1290246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Rower koła 24”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506443" y="1309336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Rower</a:t>
            </a:r>
            <a:endParaRPr lang="pl-PL" sz="1600" dirty="0"/>
          </a:p>
        </p:txBody>
      </p:sp>
      <p:pic>
        <p:nvPicPr>
          <p:cNvPr id="3" name="Picture 2" descr="C:\Users\Agnieszka Sujka\Desktop\PSZOK\PPU foto\-1064342371786884435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339472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gnieszka Sujka\Desktop\PSZOK\PPU foto\70309184373446871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399593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187624" y="181612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580112" y="1827715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3341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999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611560" y="114623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Kule</a:t>
            </a:r>
            <a:endParaRPr lang="pl-PL" sz="1600" dirty="0"/>
          </a:p>
        </p:txBody>
      </p:sp>
      <p:pic>
        <p:nvPicPr>
          <p:cNvPr id="3074" name="Picture 2" descr="C:\Users\Agnieszka Sujka\Desktop\PSZOK\PPU foto\-79427326662463871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12" y="1471983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gnieszka Sujka\Desktop\PSZOK\PPU foto\-22512001016913831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345638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4644008" y="114623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Rower koła 18”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07504" y="1556792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508104" y="181612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688" y="0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79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87624" y="2357455"/>
            <a:ext cx="7772400" cy="280642"/>
          </a:xfrm>
        </p:spPr>
        <p:txBody>
          <a:bodyPr>
            <a:normAutofit fontScale="90000"/>
          </a:bodyPr>
          <a:lstStyle/>
          <a:p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endParaRPr lang="pl-PL" b="1" i="1" dirty="0">
              <a:solidFill>
                <a:srgbClr val="00B05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85155" y="22768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Wazon szklany</a:t>
            </a:r>
            <a:endParaRPr lang="pl-P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76103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2983859" y="2302949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Naczynie szklane wys. 30 cm</a:t>
            </a:r>
            <a:endParaRPr lang="pl-PL" dirty="0"/>
          </a:p>
        </p:txBody>
      </p:sp>
      <p:pic>
        <p:nvPicPr>
          <p:cNvPr id="3074" name="Picture 2" descr="\\192.168.0.200\sujka\PSZOK\FOTO\PPU foto\14-08-2024\17236298168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7" y="2724913"/>
            <a:ext cx="244034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0.200\sujka\PSZOK\FOTO\PPU foto\14-08-2024\17236298168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26" y="2761247"/>
            <a:ext cx="2384194" cy="320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0.200\sujka\PSZOK\FOTO\PPU foto\14-08-2024\17236298168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40" y="2853113"/>
            <a:ext cx="2343919" cy="311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5903640" y="2302949"/>
            <a:ext cx="248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Lampka solna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3185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209148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endParaRPr lang="pl-PL" b="1" i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76103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3382" y="1683853"/>
            <a:ext cx="2948623" cy="393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292080" y="249289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Album dla noworodka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317875"/>
            <a:ext cx="29940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90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209148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endParaRPr lang="pl-PL" b="1" i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6" y="92196"/>
            <a:ext cx="576103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20888"/>
            <a:ext cx="460851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323582" y="184482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Rower dziecięcy 16”</a:t>
            </a:r>
            <a:endParaRPr lang="pl-P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24944"/>
            <a:ext cx="29987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335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11962"/>
            <a:ext cx="2520280" cy="180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680842" y="13208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Fotelik samochodowy</a:t>
            </a:r>
            <a:endParaRPr lang="pl-PL" dirty="0"/>
          </a:p>
        </p:txBody>
      </p:sp>
      <p:pic>
        <p:nvPicPr>
          <p:cNvPr id="1030" name="Picture 6" descr="C:\Users\Agnieszka Sujka\AppData\Local\Temp\8dd10562-5f16-459a-aae5-99ba76b116a8_[Brak tematu] (70).zip.6a8\41262864543766821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1637928" cy="21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gnieszka Sujka\AppData\Local\Temp\9674c815-aa5d-484b-ae0b-fe8bf53e6c98_[Brak tematu] (70).zip.c98\-85883265612661616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0" y="234888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984348" y="1320884"/>
            <a:ext cx="1544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Gra planszowa</a:t>
            </a:r>
            <a:endParaRPr lang="pl-PL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4" y="49233"/>
            <a:ext cx="3451225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24944"/>
            <a:ext cx="29987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105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80842" y="13208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Piłka do ćwiczeń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4984348" y="1320884"/>
            <a:ext cx="2027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Książeczki dla dzieci</a:t>
            </a:r>
            <a:endParaRPr lang="pl-PL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4" y="49233"/>
            <a:ext cx="3451225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1842" y="1937917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0098" y="1885000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52999" y="4221088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835696" y="3003535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24944"/>
            <a:ext cx="29987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420" y="4941168"/>
            <a:ext cx="29987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337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85" y="332656"/>
            <a:ext cx="3455789" cy="118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14" y="2060848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62" y="2060848"/>
            <a:ext cx="3741440" cy="280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691352" y="151728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Komoda i półka wisząca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131840" y="2564904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07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8800"/>
            <a:ext cx="3394472" cy="4525963"/>
          </a:xfrm>
        </p:spPr>
      </p:pic>
      <p:sp>
        <p:nvSpPr>
          <p:cNvPr id="3" name="pole tekstowe 2"/>
          <p:cNvSpPr txBox="1"/>
          <p:nvPr/>
        </p:nvSpPr>
        <p:spPr>
          <a:xfrm>
            <a:off x="827584" y="104725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Gazetnik- półeczka wisząca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5282551" y="104793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Hulajnoga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835696" y="2996952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148089" y="2996952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835696" y="3003535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12966"/>
            <a:ext cx="34559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68292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</TotalTime>
  <Words>264</Words>
  <Application>Microsoft Office PowerPoint</Application>
  <PresentationFormat>Pokaz na ekranie (4:3)</PresentationFormat>
  <Paragraphs>96</Paragraphs>
  <Slides>23</Slides>
  <Notes>13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  Sprawdź, co ciekawego trafiło               do Punktu Ponownego Użycia                  w PSZOK </vt:lpstr>
      <vt:lpstr>  </vt:lpstr>
      <vt:lpstr>  </vt:lpstr>
      <vt:lpstr>  </vt:lpstr>
      <vt:lpstr>  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Agnieszka Sujka</dc:creator>
  <cp:lastModifiedBy>Agnieszka Sujka</cp:lastModifiedBy>
  <cp:revision>39</cp:revision>
  <dcterms:created xsi:type="dcterms:W3CDTF">2022-02-18T08:36:15Z</dcterms:created>
  <dcterms:modified xsi:type="dcterms:W3CDTF">2024-08-14T10:29:34Z</dcterms:modified>
</cp:coreProperties>
</file>